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2"/>
    <p:sldId id="261" r:id="rId3"/>
    <p:sldId id="262" r:id="rId4"/>
    <p:sldId id="263" r:id="rId5"/>
    <p:sldId id="264" r:id="rId6"/>
    <p:sldId id="269" r:id="rId7"/>
    <p:sldId id="270" r:id="rId8"/>
    <p:sldId id="275" r:id="rId9"/>
    <p:sldId id="276" r:id="rId10"/>
    <p:sldId id="281" r:id="rId11"/>
    <p:sldId id="282" r:id="rId12"/>
    <p:sldId id="287" r:id="rId13"/>
    <p:sldId id="288" r:id="rId14"/>
    <p:sldId id="289"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D7E6"/>
          </a:solidFill>
        </a:fill>
      </a:tcStyle>
    </a:wholeTbl>
    <a:band2H>
      <a:tcTxStyle/>
      <a:tcStyle>
        <a:tcBdr/>
        <a:fill>
          <a:solidFill>
            <a:srgbClr val="E7ECF3"/>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AE2CD"/>
          </a:solidFill>
        </a:fill>
      </a:tcStyle>
    </a:wholeTbl>
    <a:band2H>
      <a:tcTxStyle/>
      <a:tcStyle>
        <a:tcBdr/>
        <a:fill>
          <a:solidFill>
            <a:srgbClr val="EDF1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CCCC"/>
          </a:solidFill>
        </a:fill>
      </a:tcStyle>
    </a:wholeTbl>
    <a:band2H>
      <a:tcTxStyle/>
      <a:tcStyle>
        <a:tcBdr/>
        <a:fill>
          <a:solidFill>
            <a:srgbClr val="EEE7E7"/>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0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1143000" y="685800"/>
            <a:ext cx="4572000" cy="3429000"/>
          </a:xfrm>
          <a:prstGeom prst="rect">
            <a:avLst/>
          </a:prstGeom>
        </p:spPr>
        <p:txBody>
          <a:bodyPr/>
          <a:lstStyle/>
          <a:p>
            <a:endParaRPr/>
          </a:p>
        </p:txBody>
      </p:sp>
      <p:sp>
        <p:nvSpPr>
          <p:cNvPr id="416" name="Shape 41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3463820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4" name="Shape 64"/>
          <p:cNvSpPr>
            <a:spLocks noGrp="1"/>
          </p:cNvSpPr>
          <p:nvPr>
            <p:ph type="title"/>
          </p:nvPr>
        </p:nvSpPr>
        <p:spPr>
          <a:prstGeom prst="rect">
            <a:avLst/>
          </a:prstGeom>
        </p:spPr>
        <p:txBody>
          <a:bodyPr/>
          <a:lstStyle/>
          <a:p>
            <a:r>
              <a:t>Title Text</a:t>
            </a:r>
          </a:p>
        </p:txBody>
      </p:sp>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15" name="image2.png"/>
          <p:cNvPicPr>
            <a:picLocks noChangeAspect="1"/>
          </p:cNvPicPr>
          <p:nvPr/>
        </p:nvPicPr>
        <p:blipFill>
          <a:blip r:embed="rId2">
            <a:extLst/>
          </a:blip>
          <a:stretch>
            <a:fillRect/>
          </a:stretch>
        </p:blipFill>
        <p:spPr>
          <a:xfrm>
            <a:off x="8598041" y="65499"/>
            <a:ext cx="476686" cy="550259"/>
          </a:xfrm>
          <a:prstGeom prst="rect">
            <a:avLst/>
          </a:prstGeom>
          <a:ln w="12700">
            <a:miter lim="400000"/>
          </a:ln>
        </p:spPr>
      </p:pic>
      <p:sp>
        <p:nvSpPr>
          <p:cNvPr id="216" name="Shape 216"/>
          <p:cNvSpPr/>
          <p:nvPr/>
        </p:nvSpPr>
        <p:spPr>
          <a:xfrm>
            <a:off x="22412" y="63556"/>
            <a:ext cx="661842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100" i="1">
                <a:latin typeface="Franklin Gothic Book"/>
                <a:ea typeface="Franklin Gothic Book"/>
                <a:cs typeface="Franklin Gothic Book"/>
                <a:sym typeface="Franklin Gothic Book"/>
              </a:rPr>
              <a:t>THE RISE OF SUPERHEROES AND THEIR IMPACT ON POP CULTURE /</a:t>
            </a:r>
            <a:r>
              <a:rPr sz="1100" i="1">
                <a:solidFill>
                  <a:srgbClr val="FF6900"/>
                </a:solidFill>
                <a:latin typeface="Franklin Gothic Book"/>
                <a:ea typeface="Franklin Gothic Book"/>
                <a:cs typeface="Franklin Gothic Book"/>
                <a:sym typeface="Franklin Gothic Book"/>
              </a:rPr>
              <a:t>/ </a:t>
            </a:r>
            <a:r>
              <a:rPr sz="1100" i="1">
                <a:solidFill>
                  <a:srgbClr val="FF6900"/>
                </a:solidFill>
                <a:latin typeface="Franklin Gothic Medium"/>
                <a:ea typeface="Franklin Gothic Medium"/>
                <a:cs typeface="Franklin Gothic Medium"/>
                <a:sym typeface="Franklin Gothic Medium"/>
              </a:rPr>
              <a:t>SUPERHERO SKETCHPAD</a:t>
            </a:r>
          </a:p>
        </p:txBody>
      </p:sp>
      <p:sp>
        <p:nvSpPr>
          <p:cNvPr id="217" name="Shape 217"/>
          <p:cNvSpPr>
            <a:spLocks noGrp="1"/>
          </p:cNvSpPr>
          <p:nvPr>
            <p:ph type="title"/>
          </p:nvPr>
        </p:nvSpPr>
        <p:spPr>
          <a:xfrm>
            <a:off x="685800" y="2130425"/>
            <a:ext cx="7772400" cy="1755775"/>
          </a:xfrm>
          <a:prstGeom prst="rect">
            <a:avLst/>
          </a:prstGeom>
        </p:spPr>
        <p:txBody>
          <a:bodyPr lIns="45719" tIns="45719" rIns="45719" bIns="45719" anchor="t"/>
          <a:lstStyle>
            <a:lvl1pPr algn="ctr" defTabSz="457200">
              <a:defRPr sz="4400">
                <a:latin typeface="Calibri"/>
                <a:ea typeface="Calibri"/>
                <a:cs typeface="Calibri"/>
                <a:sym typeface="Calibri"/>
              </a:defRPr>
            </a:lvl1pPr>
          </a:lstStyle>
          <a:p>
            <a:r>
              <a:t>Title Text</a:t>
            </a:r>
          </a:p>
        </p:txBody>
      </p:sp>
      <p:sp>
        <p:nvSpPr>
          <p:cNvPr id="218" name="Shape 218"/>
          <p:cNvSpPr>
            <a:spLocks noGrp="1"/>
          </p:cNvSpPr>
          <p:nvPr>
            <p:ph type="body" sz="half" idx="1"/>
          </p:nvPr>
        </p:nvSpPr>
        <p:spPr>
          <a:xfrm>
            <a:off x="1371600" y="3886200"/>
            <a:ext cx="6400800" cy="2971800"/>
          </a:xfrm>
          <a:prstGeom prst="rect">
            <a:avLst/>
          </a:prstGeom>
        </p:spPr>
        <p:txBody>
          <a:bodyPr/>
          <a:lstStyle>
            <a:lvl1pPr algn="ctr" defTabSz="457200">
              <a:spcBef>
                <a:spcPts val="700"/>
              </a:spcBef>
              <a:defRPr sz="3200">
                <a:solidFill>
                  <a:srgbClr val="888888"/>
                </a:solidFill>
                <a:latin typeface="Calibri"/>
                <a:ea typeface="Calibri"/>
                <a:cs typeface="Calibri"/>
                <a:sym typeface="Calibri"/>
              </a:defRPr>
            </a:lvl1pPr>
            <a:lvl2pPr indent="457200" algn="ctr" defTabSz="457200">
              <a:spcBef>
                <a:spcPts val="700"/>
              </a:spcBef>
              <a:defRPr sz="3200">
                <a:solidFill>
                  <a:srgbClr val="888888"/>
                </a:solidFill>
                <a:latin typeface="Calibri"/>
                <a:ea typeface="Calibri"/>
                <a:cs typeface="Calibri"/>
                <a:sym typeface="Calibri"/>
              </a:defRPr>
            </a:lvl2pPr>
            <a:lvl3pPr indent="914400" algn="ctr" defTabSz="457200">
              <a:spcBef>
                <a:spcPts val="700"/>
              </a:spcBef>
              <a:defRPr sz="3200">
                <a:solidFill>
                  <a:srgbClr val="888888"/>
                </a:solidFill>
                <a:latin typeface="Calibri"/>
                <a:ea typeface="Calibri"/>
                <a:cs typeface="Calibri"/>
                <a:sym typeface="Calibri"/>
              </a:defRPr>
            </a:lvl3pPr>
            <a:lvl4pPr indent="1371600" algn="ctr" defTabSz="457200">
              <a:spcBef>
                <a:spcPts val="700"/>
              </a:spcBef>
              <a:defRPr sz="3200">
                <a:solidFill>
                  <a:srgbClr val="888888"/>
                </a:solidFill>
                <a:latin typeface="Calibri"/>
                <a:ea typeface="Calibri"/>
                <a:cs typeface="Calibri"/>
                <a:sym typeface="Calibri"/>
              </a:defRPr>
            </a:lvl4pPr>
            <a:lvl5pPr indent="1828800" algn="ctr" defTabSz="457200">
              <a:spcBef>
                <a:spcPts val="700"/>
              </a:spcBef>
              <a:defRPr sz="32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19" name="Shape 219"/>
          <p:cNvSpPr>
            <a:spLocks noGrp="1"/>
          </p:cNvSpPr>
          <p:nvPr>
            <p:ph type="sldNum" sz="quarter" idx="2"/>
          </p:nvPr>
        </p:nvSpPr>
        <p:spPr>
          <a:xfrm>
            <a:off x="6553200" y="6356350"/>
            <a:ext cx="2133600" cy="288824"/>
          </a:xfrm>
          <a:prstGeom prst="rect">
            <a:avLst/>
          </a:prstGeom>
        </p:spPr>
        <p:txBody>
          <a:bodyPr anchor="t"/>
          <a:lstStyle>
            <a:lvl1pPr algn="l">
              <a:defRPr sz="14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26" name="image2.png"/>
          <p:cNvPicPr>
            <a:picLocks noChangeAspect="1"/>
          </p:cNvPicPr>
          <p:nvPr/>
        </p:nvPicPr>
        <p:blipFill>
          <a:blip r:embed="rId2">
            <a:extLst/>
          </a:blip>
          <a:stretch>
            <a:fillRect/>
          </a:stretch>
        </p:blipFill>
        <p:spPr>
          <a:xfrm>
            <a:off x="8598041" y="65499"/>
            <a:ext cx="476686" cy="550259"/>
          </a:xfrm>
          <a:prstGeom prst="rect">
            <a:avLst/>
          </a:prstGeom>
          <a:ln w="12700">
            <a:miter lim="400000"/>
          </a:ln>
        </p:spPr>
      </p:pic>
      <p:sp>
        <p:nvSpPr>
          <p:cNvPr id="227" name="Shape 227"/>
          <p:cNvSpPr/>
          <p:nvPr/>
        </p:nvSpPr>
        <p:spPr>
          <a:xfrm>
            <a:off x="22412" y="63556"/>
            <a:ext cx="661842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100" i="1">
                <a:latin typeface="Franklin Gothic Book"/>
                <a:ea typeface="Franklin Gothic Book"/>
                <a:cs typeface="Franklin Gothic Book"/>
                <a:sym typeface="Franklin Gothic Book"/>
              </a:rPr>
              <a:t>THE RISE OF SUPERHEROES AND THEIR IMPACT ON POP CULTURE /</a:t>
            </a:r>
            <a:r>
              <a:rPr sz="1100" i="1">
                <a:solidFill>
                  <a:srgbClr val="FF6900"/>
                </a:solidFill>
                <a:latin typeface="Franklin Gothic Book"/>
                <a:ea typeface="Franklin Gothic Book"/>
                <a:cs typeface="Franklin Gothic Book"/>
                <a:sym typeface="Franklin Gothic Book"/>
              </a:rPr>
              <a:t>/ </a:t>
            </a:r>
            <a:r>
              <a:rPr sz="1100" i="1">
                <a:solidFill>
                  <a:srgbClr val="FF6900"/>
                </a:solidFill>
                <a:latin typeface="Franklin Gothic Medium"/>
                <a:ea typeface="Franklin Gothic Medium"/>
                <a:cs typeface="Franklin Gothic Medium"/>
                <a:sym typeface="Franklin Gothic Medium"/>
              </a:rPr>
              <a:t>SUPERHERO SKETCHPAD</a:t>
            </a:r>
          </a:p>
        </p:txBody>
      </p:sp>
      <p:sp>
        <p:nvSpPr>
          <p:cNvPr id="228" name="Shape 228"/>
          <p:cNvSpPr>
            <a:spLocks noGrp="1"/>
          </p:cNvSpPr>
          <p:nvPr>
            <p:ph type="title"/>
          </p:nvPr>
        </p:nvSpPr>
        <p:spPr>
          <a:xfrm>
            <a:off x="457200" y="274638"/>
            <a:ext cx="8229600" cy="1325563"/>
          </a:xfrm>
          <a:prstGeom prst="rect">
            <a:avLst/>
          </a:prstGeom>
        </p:spPr>
        <p:txBody>
          <a:bodyPr lIns="45719" tIns="45719" rIns="45719" bIns="45719" anchor="t"/>
          <a:lstStyle>
            <a:lvl1pPr algn="ctr" defTabSz="457200">
              <a:defRPr sz="4400">
                <a:latin typeface="Calibri"/>
                <a:ea typeface="Calibri"/>
                <a:cs typeface="Calibri"/>
                <a:sym typeface="Calibri"/>
              </a:defRPr>
            </a:lvl1pPr>
          </a:lstStyle>
          <a:p>
            <a:r>
              <a:t>Title Text</a:t>
            </a:r>
          </a:p>
        </p:txBody>
      </p:sp>
      <p:sp>
        <p:nvSpPr>
          <p:cNvPr id="229" name="Shape 229"/>
          <p:cNvSpPr>
            <a:spLocks noGrp="1"/>
          </p:cNvSpPr>
          <p:nvPr>
            <p:ph type="body" idx="1"/>
          </p:nvPr>
        </p:nvSpPr>
        <p:spPr>
          <a:prstGeom prst="rect">
            <a:avLst/>
          </a:prstGeom>
        </p:spPr>
        <p:txBody>
          <a:bodyPr/>
          <a:lst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0" name="Shape 230"/>
          <p:cNvSpPr>
            <a:spLocks noGrp="1"/>
          </p:cNvSpPr>
          <p:nvPr>
            <p:ph type="sldNum" sz="quarter" idx="2"/>
          </p:nvPr>
        </p:nvSpPr>
        <p:spPr>
          <a:xfrm>
            <a:off x="6553200" y="6356350"/>
            <a:ext cx="2133600" cy="288824"/>
          </a:xfrm>
          <a:prstGeom prst="rect">
            <a:avLst/>
          </a:prstGeom>
        </p:spPr>
        <p:txBody>
          <a:bodyPr anchor="t"/>
          <a:lstStyle>
            <a:lvl1pPr algn="l">
              <a:defRPr sz="14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237" name="image2.png"/>
          <p:cNvPicPr>
            <a:picLocks noChangeAspect="1"/>
          </p:cNvPicPr>
          <p:nvPr/>
        </p:nvPicPr>
        <p:blipFill>
          <a:blip r:embed="rId2">
            <a:extLst/>
          </a:blip>
          <a:stretch>
            <a:fillRect/>
          </a:stretch>
        </p:blipFill>
        <p:spPr>
          <a:xfrm>
            <a:off x="8598041" y="65499"/>
            <a:ext cx="476686" cy="550259"/>
          </a:xfrm>
          <a:prstGeom prst="rect">
            <a:avLst/>
          </a:prstGeom>
          <a:ln w="12700">
            <a:miter lim="400000"/>
          </a:ln>
        </p:spPr>
      </p:pic>
      <p:sp>
        <p:nvSpPr>
          <p:cNvPr id="238" name="Shape 238"/>
          <p:cNvSpPr/>
          <p:nvPr/>
        </p:nvSpPr>
        <p:spPr>
          <a:xfrm>
            <a:off x="22412" y="63556"/>
            <a:ext cx="661842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100" i="1">
                <a:latin typeface="Franklin Gothic Book"/>
                <a:ea typeface="Franklin Gothic Book"/>
                <a:cs typeface="Franklin Gothic Book"/>
                <a:sym typeface="Franklin Gothic Book"/>
              </a:rPr>
              <a:t>THE RISE OF SUPERHEROES AND THEIR IMPACT ON POP CULTURE /</a:t>
            </a:r>
            <a:r>
              <a:rPr sz="1100" i="1">
                <a:solidFill>
                  <a:srgbClr val="FF6900"/>
                </a:solidFill>
                <a:latin typeface="Franklin Gothic Book"/>
                <a:ea typeface="Franklin Gothic Book"/>
                <a:cs typeface="Franklin Gothic Book"/>
                <a:sym typeface="Franklin Gothic Book"/>
              </a:rPr>
              <a:t>/ </a:t>
            </a:r>
            <a:r>
              <a:rPr sz="1100" i="1">
                <a:solidFill>
                  <a:srgbClr val="FF6900"/>
                </a:solidFill>
                <a:latin typeface="Franklin Gothic Medium"/>
                <a:ea typeface="Franklin Gothic Medium"/>
                <a:cs typeface="Franklin Gothic Medium"/>
                <a:sym typeface="Franklin Gothic Medium"/>
              </a:rPr>
              <a:t>SUPERHERO SKETCHPAD</a:t>
            </a:r>
          </a:p>
        </p:txBody>
      </p:sp>
      <p:sp>
        <p:nvSpPr>
          <p:cNvPr id="239" name="Shape 239"/>
          <p:cNvSpPr>
            <a:spLocks noGrp="1"/>
          </p:cNvSpPr>
          <p:nvPr>
            <p:ph type="title"/>
          </p:nvPr>
        </p:nvSpPr>
        <p:spPr>
          <a:xfrm>
            <a:off x="722312" y="4406900"/>
            <a:ext cx="7772401" cy="1362075"/>
          </a:xfrm>
          <a:prstGeom prst="rect">
            <a:avLst/>
          </a:prstGeom>
        </p:spPr>
        <p:txBody>
          <a:bodyPr lIns="45719" tIns="45719" rIns="45719" bIns="45719" anchor="t"/>
          <a:lstStyle>
            <a:lvl1pPr defTabSz="457200">
              <a:defRPr sz="4000" b="1" cap="all">
                <a:latin typeface="Calibri"/>
                <a:ea typeface="Calibri"/>
                <a:cs typeface="Calibri"/>
                <a:sym typeface="Calibri"/>
              </a:defRPr>
            </a:lvl1pPr>
          </a:lstStyle>
          <a:p>
            <a:r>
              <a:t>Title Text</a:t>
            </a:r>
          </a:p>
        </p:txBody>
      </p:sp>
      <p:sp>
        <p:nvSpPr>
          <p:cNvPr id="240" name="Shape 240"/>
          <p:cNvSpPr>
            <a:spLocks noGrp="1"/>
          </p:cNvSpPr>
          <p:nvPr>
            <p:ph type="body" sz="quarter" idx="1"/>
          </p:nvPr>
        </p:nvSpPr>
        <p:spPr>
          <a:xfrm>
            <a:off x="722312" y="2906713"/>
            <a:ext cx="7772401" cy="1500188"/>
          </a:xfrm>
          <a:prstGeom prst="rect">
            <a:avLst/>
          </a:prstGeom>
        </p:spPr>
        <p:txBody>
          <a:bodyPr anchor="b"/>
          <a:lstStyle>
            <a:lvl1pPr defTabSz="457200">
              <a:spcBef>
                <a:spcPts val="400"/>
              </a:spcBef>
              <a:defRPr sz="2000">
                <a:solidFill>
                  <a:srgbClr val="888888"/>
                </a:solidFill>
                <a:latin typeface="Calibri"/>
                <a:ea typeface="Calibri"/>
                <a:cs typeface="Calibri"/>
                <a:sym typeface="Calibri"/>
              </a:defRPr>
            </a:lvl1pPr>
            <a:lvl2pPr indent="457200" defTabSz="457200">
              <a:spcBef>
                <a:spcPts val="400"/>
              </a:spcBef>
              <a:defRPr sz="2000">
                <a:solidFill>
                  <a:srgbClr val="888888"/>
                </a:solidFill>
                <a:latin typeface="Calibri"/>
                <a:ea typeface="Calibri"/>
                <a:cs typeface="Calibri"/>
                <a:sym typeface="Calibri"/>
              </a:defRPr>
            </a:lvl2pPr>
            <a:lvl3pPr indent="914400" defTabSz="457200">
              <a:spcBef>
                <a:spcPts val="400"/>
              </a:spcBef>
              <a:defRPr sz="2000">
                <a:solidFill>
                  <a:srgbClr val="888888"/>
                </a:solidFill>
                <a:latin typeface="Calibri"/>
                <a:ea typeface="Calibri"/>
                <a:cs typeface="Calibri"/>
                <a:sym typeface="Calibri"/>
              </a:defRPr>
            </a:lvl3pPr>
            <a:lvl4pPr indent="1371600" defTabSz="457200">
              <a:spcBef>
                <a:spcPts val="400"/>
              </a:spcBef>
              <a:defRPr sz="2000">
                <a:solidFill>
                  <a:srgbClr val="888888"/>
                </a:solidFill>
                <a:latin typeface="Calibri"/>
                <a:ea typeface="Calibri"/>
                <a:cs typeface="Calibri"/>
                <a:sym typeface="Calibri"/>
              </a:defRPr>
            </a:lvl4pPr>
            <a:lvl5pPr indent="1828800" defTabSz="457200">
              <a:spcBef>
                <a:spcPts val="400"/>
              </a:spcBef>
              <a:defRPr sz="20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1" name="Shape 241"/>
          <p:cNvSpPr>
            <a:spLocks noGrp="1"/>
          </p:cNvSpPr>
          <p:nvPr>
            <p:ph type="sldNum" sz="quarter" idx="2"/>
          </p:nvPr>
        </p:nvSpPr>
        <p:spPr>
          <a:xfrm>
            <a:off x="6553200" y="6356350"/>
            <a:ext cx="2133600" cy="288824"/>
          </a:xfrm>
          <a:prstGeom prst="rect">
            <a:avLst/>
          </a:prstGeom>
        </p:spPr>
        <p:txBody>
          <a:bodyPr anchor="t"/>
          <a:lstStyle>
            <a:lvl1pPr algn="l">
              <a:defRPr sz="14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248" name="image2.png"/>
          <p:cNvPicPr>
            <a:picLocks noChangeAspect="1"/>
          </p:cNvPicPr>
          <p:nvPr/>
        </p:nvPicPr>
        <p:blipFill>
          <a:blip r:embed="rId2">
            <a:extLst/>
          </a:blip>
          <a:stretch>
            <a:fillRect/>
          </a:stretch>
        </p:blipFill>
        <p:spPr>
          <a:xfrm>
            <a:off x="8598041" y="65499"/>
            <a:ext cx="476686" cy="550259"/>
          </a:xfrm>
          <a:prstGeom prst="rect">
            <a:avLst/>
          </a:prstGeom>
          <a:ln w="12700">
            <a:miter lim="400000"/>
          </a:ln>
        </p:spPr>
      </p:pic>
      <p:sp>
        <p:nvSpPr>
          <p:cNvPr id="249" name="Shape 249"/>
          <p:cNvSpPr/>
          <p:nvPr/>
        </p:nvSpPr>
        <p:spPr>
          <a:xfrm>
            <a:off x="22412" y="63556"/>
            <a:ext cx="661842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100" i="1">
                <a:latin typeface="Franklin Gothic Book"/>
                <a:ea typeface="Franklin Gothic Book"/>
                <a:cs typeface="Franklin Gothic Book"/>
                <a:sym typeface="Franklin Gothic Book"/>
              </a:rPr>
              <a:t>THE RISE OF SUPERHEROES AND THEIR IMPACT ON POP CULTURE /</a:t>
            </a:r>
            <a:r>
              <a:rPr sz="1100" i="1">
                <a:solidFill>
                  <a:srgbClr val="FF6900"/>
                </a:solidFill>
                <a:latin typeface="Franklin Gothic Book"/>
                <a:ea typeface="Franklin Gothic Book"/>
                <a:cs typeface="Franklin Gothic Book"/>
                <a:sym typeface="Franklin Gothic Book"/>
              </a:rPr>
              <a:t>/ </a:t>
            </a:r>
            <a:r>
              <a:rPr sz="1100" i="1">
                <a:solidFill>
                  <a:srgbClr val="FF6900"/>
                </a:solidFill>
                <a:latin typeface="Franklin Gothic Medium"/>
                <a:ea typeface="Franklin Gothic Medium"/>
                <a:cs typeface="Franklin Gothic Medium"/>
                <a:sym typeface="Franklin Gothic Medium"/>
              </a:rPr>
              <a:t>SUPERHERO SKETCHPAD</a:t>
            </a:r>
          </a:p>
        </p:txBody>
      </p:sp>
      <p:sp>
        <p:nvSpPr>
          <p:cNvPr id="250" name="Shape 250"/>
          <p:cNvSpPr>
            <a:spLocks noGrp="1"/>
          </p:cNvSpPr>
          <p:nvPr>
            <p:ph type="title"/>
          </p:nvPr>
        </p:nvSpPr>
        <p:spPr>
          <a:xfrm>
            <a:off x="457200" y="274638"/>
            <a:ext cx="8229600" cy="1325563"/>
          </a:xfrm>
          <a:prstGeom prst="rect">
            <a:avLst/>
          </a:prstGeom>
        </p:spPr>
        <p:txBody>
          <a:bodyPr lIns="45719" tIns="45719" rIns="45719" bIns="45719" anchor="t"/>
          <a:lstStyle>
            <a:lvl1pPr algn="ctr" defTabSz="457200">
              <a:defRPr sz="4400">
                <a:latin typeface="Calibri"/>
                <a:ea typeface="Calibri"/>
                <a:cs typeface="Calibri"/>
                <a:sym typeface="Calibri"/>
              </a:defRPr>
            </a:lvl1pPr>
          </a:lstStyle>
          <a:p>
            <a:r>
              <a:t>Title Text</a:t>
            </a:r>
          </a:p>
        </p:txBody>
      </p:sp>
      <p:sp>
        <p:nvSpPr>
          <p:cNvPr id="251" name="Shape 251"/>
          <p:cNvSpPr>
            <a:spLocks noGrp="1"/>
          </p:cNvSpPr>
          <p:nvPr>
            <p:ph type="body" sz="half" idx="1"/>
          </p:nvPr>
        </p:nvSpPr>
        <p:spPr>
          <a:xfrm>
            <a:off x="457200" y="1600200"/>
            <a:ext cx="4038600" cy="5257800"/>
          </a:xfrm>
          <a:prstGeom prst="rect">
            <a:avLst/>
          </a:prstGeom>
        </p:spPr>
        <p:txBody>
          <a:bodyPr/>
          <a:lstStyle>
            <a:lvl1pPr marL="342900" indent="-342900" defTabSz="457200">
              <a:spcBef>
                <a:spcPts val="600"/>
              </a:spcBef>
              <a:buSzPct val="100000"/>
              <a:buFont typeface="Arial"/>
              <a:buChar char="•"/>
              <a:defRPr sz="2800">
                <a:latin typeface="Calibri"/>
                <a:ea typeface="Calibri"/>
                <a:cs typeface="Calibri"/>
                <a:sym typeface="Calibri"/>
              </a:defRPr>
            </a:lvl1pPr>
            <a:lvl2pPr marL="790575" indent="-333375" defTabSz="457200">
              <a:spcBef>
                <a:spcPts val="600"/>
              </a:spcBef>
              <a:buSzPct val="100000"/>
              <a:buFont typeface="Arial"/>
              <a:buChar char="–"/>
              <a:defRPr sz="2800">
                <a:latin typeface="Calibri"/>
                <a:ea typeface="Calibri"/>
                <a:cs typeface="Calibri"/>
                <a:sym typeface="Calibri"/>
              </a:defRPr>
            </a:lvl2pPr>
            <a:lvl3pPr marL="1234439" indent="-320039" defTabSz="457200">
              <a:spcBef>
                <a:spcPts val="600"/>
              </a:spcBef>
              <a:buSzPct val="100000"/>
              <a:buFont typeface="Arial"/>
              <a:buChar char="•"/>
              <a:defRPr sz="2800">
                <a:latin typeface="Calibri"/>
                <a:ea typeface="Calibri"/>
                <a:cs typeface="Calibri"/>
                <a:sym typeface="Calibri"/>
              </a:defRPr>
            </a:lvl3pPr>
            <a:lvl4pPr marL="1727200" indent="-355600" defTabSz="457200">
              <a:spcBef>
                <a:spcPts val="600"/>
              </a:spcBef>
              <a:buSzPct val="100000"/>
              <a:buFont typeface="Arial"/>
              <a:buChar char="–"/>
              <a:defRPr sz="2800">
                <a:latin typeface="Calibri"/>
                <a:ea typeface="Calibri"/>
                <a:cs typeface="Calibri"/>
                <a:sym typeface="Calibri"/>
              </a:defRPr>
            </a:lvl4pPr>
            <a:lvl5pPr marL="2184400" indent="-355600" defTabSz="457200">
              <a:spcBef>
                <a:spcPts val="600"/>
              </a:spcBef>
              <a:buSzPct val="100000"/>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2" name="Shape 252"/>
          <p:cNvSpPr>
            <a:spLocks noGrp="1"/>
          </p:cNvSpPr>
          <p:nvPr>
            <p:ph type="sldNum" sz="quarter" idx="2"/>
          </p:nvPr>
        </p:nvSpPr>
        <p:spPr>
          <a:xfrm>
            <a:off x="6553200" y="6356350"/>
            <a:ext cx="2133600" cy="288824"/>
          </a:xfrm>
          <a:prstGeom prst="rect">
            <a:avLst/>
          </a:prstGeom>
        </p:spPr>
        <p:txBody>
          <a:bodyPr anchor="t"/>
          <a:lstStyle>
            <a:lvl1pPr algn="l">
              <a:defRPr sz="14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259" name="image2.png"/>
          <p:cNvPicPr>
            <a:picLocks noChangeAspect="1"/>
          </p:cNvPicPr>
          <p:nvPr/>
        </p:nvPicPr>
        <p:blipFill>
          <a:blip r:embed="rId2">
            <a:extLst/>
          </a:blip>
          <a:stretch>
            <a:fillRect/>
          </a:stretch>
        </p:blipFill>
        <p:spPr>
          <a:xfrm>
            <a:off x="8598041" y="65499"/>
            <a:ext cx="476686" cy="550259"/>
          </a:xfrm>
          <a:prstGeom prst="rect">
            <a:avLst/>
          </a:prstGeom>
          <a:ln w="12700">
            <a:miter lim="400000"/>
          </a:ln>
        </p:spPr>
      </p:pic>
      <p:sp>
        <p:nvSpPr>
          <p:cNvPr id="260" name="Shape 260"/>
          <p:cNvSpPr/>
          <p:nvPr/>
        </p:nvSpPr>
        <p:spPr>
          <a:xfrm>
            <a:off x="22412" y="63556"/>
            <a:ext cx="661842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100" i="1">
                <a:latin typeface="Franklin Gothic Book"/>
                <a:ea typeface="Franklin Gothic Book"/>
                <a:cs typeface="Franklin Gothic Book"/>
                <a:sym typeface="Franklin Gothic Book"/>
              </a:rPr>
              <a:t>THE RISE OF SUPERHEROES AND THEIR IMPACT ON POP CULTURE /</a:t>
            </a:r>
            <a:r>
              <a:rPr sz="1100" i="1">
                <a:solidFill>
                  <a:srgbClr val="FF6900"/>
                </a:solidFill>
                <a:latin typeface="Franklin Gothic Book"/>
                <a:ea typeface="Franklin Gothic Book"/>
                <a:cs typeface="Franklin Gothic Book"/>
                <a:sym typeface="Franklin Gothic Book"/>
              </a:rPr>
              <a:t>/ </a:t>
            </a:r>
            <a:r>
              <a:rPr sz="1100" i="1">
                <a:solidFill>
                  <a:srgbClr val="FF6900"/>
                </a:solidFill>
                <a:latin typeface="Franklin Gothic Medium"/>
                <a:ea typeface="Franklin Gothic Medium"/>
                <a:cs typeface="Franklin Gothic Medium"/>
                <a:sym typeface="Franklin Gothic Medium"/>
              </a:rPr>
              <a:t>SUPERHERO SKETCHPAD</a:t>
            </a:r>
          </a:p>
        </p:txBody>
      </p:sp>
      <p:sp>
        <p:nvSpPr>
          <p:cNvPr id="261" name="Shape 261"/>
          <p:cNvSpPr>
            <a:spLocks noGrp="1"/>
          </p:cNvSpPr>
          <p:nvPr>
            <p:ph type="title"/>
          </p:nvPr>
        </p:nvSpPr>
        <p:spPr>
          <a:xfrm>
            <a:off x="457200" y="274638"/>
            <a:ext cx="8229600" cy="1204980"/>
          </a:xfrm>
          <a:prstGeom prst="rect">
            <a:avLst/>
          </a:prstGeom>
        </p:spPr>
        <p:txBody>
          <a:bodyPr lIns="45719" tIns="45719" rIns="45719" bIns="45719" anchor="t"/>
          <a:lstStyle>
            <a:lvl1pPr algn="ctr" defTabSz="457200">
              <a:defRPr sz="4400">
                <a:latin typeface="Calibri"/>
                <a:ea typeface="Calibri"/>
                <a:cs typeface="Calibri"/>
                <a:sym typeface="Calibri"/>
              </a:defRPr>
            </a:lvl1pPr>
          </a:lstStyle>
          <a:p>
            <a:r>
              <a:t>Title Text</a:t>
            </a:r>
          </a:p>
        </p:txBody>
      </p:sp>
      <p:sp>
        <p:nvSpPr>
          <p:cNvPr id="262" name="Shape 262"/>
          <p:cNvSpPr>
            <a:spLocks noGrp="1"/>
          </p:cNvSpPr>
          <p:nvPr>
            <p:ph type="body" sz="quarter" idx="1"/>
          </p:nvPr>
        </p:nvSpPr>
        <p:spPr>
          <a:xfrm>
            <a:off x="457200" y="1479617"/>
            <a:ext cx="4040188" cy="695258"/>
          </a:xfrm>
          <a:prstGeom prst="rect">
            <a:avLst/>
          </a:prstGeom>
        </p:spPr>
        <p:txBody>
          <a:bodyPr anchor="b"/>
          <a:lstStyle>
            <a:lvl1pPr defTabSz="457200">
              <a:spcBef>
                <a:spcPts val="500"/>
              </a:spcBef>
              <a:defRPr sz="2400" b="1">
                <a:latin typeface="Calibri"/>
                <a:ea typeface="Calibri"/>
                <a:cs typeface="Calibri"/>
                <a:sym typeface="Calibri"/>
              </a:defRPr>
            </a:lvl1pPr>
            <a:lvl2pPr indent="457200" defTabSz="457200">
              <a:spcBef>
                <a:spcPts val="500"/>
              </a:spcBef>
              <a:defRPr sz="2400" b="1">
                <a:latin typeface="Calibri"/>
                <a:ea typeface="Calibri"/>
                <a:cs typeface="Calibri"/>
                <a:sym typeface="Calibri"/>
              </a:defRPr>
            </a:lvl2pPr>
            <a:lvl3pPr indent="914400" defTabSz="457200">
              <a:spcBef>
                <a:spcPts val="500"/>
              </a:spcBef>
              <a:defRPr sz="2400" b="1">
                <a:latin typeface="Calibri"/>
                <a:ea typeface="Calibri"/>
                <a:cs typeface="Calibri"/>
                <a:sym typeface="Calibri"/>
              </a:defRPr>
            </a:lvl3pPr>
            <a:lvl4pPr indent="1371600" defTabSz="457200">
              <a:spcBef>
                <a:spcPts val="500"/>
              </a:spcBef>
              <a:defRPr sz="2400" b="1">
                <a:latin typeface="Calibri"/>
                <a:ea typeface="Calibri"/>
                <a:cs typeface="Calibri"/>
                <a:sym typeface="Calibri"/>
              </a:defRPr>
            </a:lvl4pPr>
            <a:lvl5pPr indent="1828800" defTabSz="457200">
              <a:spcBef>
                <a:spcPts val="500"/>
              </a:spcBef>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63" name="Shape 263"/>
          <p:cNvSpPr>
            <a:spLocks noGrp="1"/>
          </p:cNvSpPr>
          <p:nvPr>
            <p:ph type="sldNum" sz="quarter" idx="2"/>
          </p:nvPr>
        </p:nvSpPr>
        <p:spPr>
          <a:xfrm>
            <a:off x="6553200" y="6356350"/>
            <a:ext cx="2133600" cy="288824"/>
          </a:xfrm>
          <a:prstGeom prst="rect">
            <a:avLst/>
          </a:prstGeom>
        </p:spPr>
        <p:txBody>
          <a:bodyPr anchor="t"/>
          <a:lstStyle>
            <a:lvl1pPr algn="l">
              <a:defRPr sz="14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270" name="image2.png"/>
          <p:cNvPicPr>
            <a:picLocks noChangeAspect="1"/>
          </p:cNvPicPr>
          <p:nvPr/>
        </p:nvPicPr>
        <p:blipFill>
          <a:blip r:embed="rId2">
            <a:extLst/>
          </a:blip>
          <a:stretch>
            <a:fillRect/>
          </a:stretch>
        </p:blipFill>
        <p:spPr>
          <a:xfrm>
            <a:off x="8598041" y="65499"/>
            <a:ext cx="476686" cy="550259"/>
          </a:xfrm>
          <a:prstGeom prst="rect">
            <a:avLst/>
          </a:prstGeom>
          <a:ln w="12700">
            <a:miter lim="400000"/>
          </a:ln>
        </p:spPr>
      </p:pic>
      <p:sp>
        <p:nvSpPr>
          <p:cNvPr id="271" name="Shape 271"/>
          <p:cNvSpPr/>
          <p:nvPr/>
        </p:nvSpPr>
        <p:spPr>
          <a:xfrm>
            <a:off x="22412" y="63556"/>
            <a:ext cx="661842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100" i="1">
                <a:latin typeface="Franklin Gothic Book"/>
                <a:ea typeface="Franklin Gothic Book"/>
                <a:cs typeface="Franklin Gothic Book"/>
                <a:sym typeface="Franklin Gothic Book"/>
              </a:rPr>
              <a:t>THE RISE OF SUPERHEROES AND THEIR IMPACT ON POP CULTURE /</a:t>
            </a:r>
            <a:r>
              <a:rPr sz="1100" i="1">
                <a:solidFill>
                  <a:srgbClr val="FF6900"/>
                </a:solidFill>
                <a:latin typeface="Franklin Gothic Book"/>
                <a:ea typeface="Franklin Gothic Book"/>
                <a:cs typeface="Franklin Gothic Book"/>
                <a:sym typeface="Franklin Gothic Book"/>
              </a:rPr>
              <a:t>/ </a:t>
            </a:r>
            <a:r>
              <a:rPr sz="1100" i="1">
                <a:solidFill>
                  <a:srgbClr val="FF6900"/>
                </a:solidFill>
                <a:latin typeface="Franklin Gothic Medium"/>
                <a:ea typeface="Franklin Gothic Medium"/>
                <a:cs typeface="Franklin Gothic Medium"/>
                <a:sym typeface="Franklin Gothic Medium"/>
              </a:rPr>
              <a:t>SUPERHERO SKETCHPAD</a:t>
            </a:r>
          </a:p>
        </p:txBody>
      </p:sp>
      <p:sp>
        <p:nvSpPr>
          <p:cNvPr id="272" name="Shape 272"/>
          <p:cNvSpPr>
            <a:spLocks noGrp="1"/>
          </p:cNvSpPr>
          <p:nvPr>
            <p:ph type="title"/>
          </p:nvPr>
        </p:nvSpPr>
        <p:spPr>
          <a:xfrm>
            <a:off x="457200" y="274638"/>
            <a:ext cx="8229600" cy="1325563"/>
          </a:xfrm>
          <a:prstGeom prst="rect">
            <a:avLst/>
          </a:prstGeom>
        </p:spPr>
        <p:txBody>
          <a:bodyPr lIns="45719" tIns="45719" rIns="45719" bIns="45719" anchor="t"/>
          <a:lstStyle>
            <a:lvl1pPr algn="ctr" defTabSz="457200">
              <a:defRPr sz="4400">
                <a:latin typeface="Calibri"/>
                <a:ea typeface="Calibri"/>
                <a:cs typeface="Calibri"/>
                <a:sym typeface="Calibri"/>
              </a:defRPr>
            </a:lvl1pPr>
          </a:lstStyle>
          <a:p>
            <a:r>
              <a:t>Title Text</a:t>
            </a:r>
          </a:p>
        </p:txBody>
      </p:sp>
      <p:sp>
        <p:nvSpPr>
          <p:cNvPr id="273" name="Shape 273"/>
          <p:cNvSpPr>
            <a:spLocks noGrp="1"/>
          </p:cNvSpPr>
          <p:nvPr>
            <p:ph type="sldNum" sz="quarter" idx="2"/>
          </p:nvPr>
        </p:nvSpPr>
        <p:spPr>
          <a:xfrm>
            <a:off x="6553200" y="6356350"/>
            <a:ext cx="2133600" cy="288824"/>
          </a:xfrm>
          <a:prstGeom prst="rect">
            <a:avLst/>
          </a:prstGeom>
        </p:spPr>
        <p:txBody>
          <a:bodyPr anchor="t"/>
          <a:lstStyle>
            <a:lvl1pPr algn="l">
              <a:defRPr sz="14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289" name="image2.png"/>
          <p:cNvPicPr>
            <a:picLocks noChangeAspect="1"/>
          </p:cNvPicPr>
          <p:nvPr/>
        </p:nvPicPr>
        <p:blipFill>
          <a:blip r:embed="rId2">
            <a:extLst/>
          </a:blip>
          <a:stretch>
            <a:fillRect/>
          </a:stretch>
        </p:blipFill>
        <p:spPr>
          <a:xfrm>
            <a:off x="8598041" y="65499"/>
            <a:ext cx="476686" cy="550259"/>
          </a:xfrm>
          <a:prstGeom prst="rect">
            <a:avLst/>
          </a:prstGeom>
          <a:ln w="12700">
            <a:miter lim="400000"/>
          </a:ln>
        </p:spPr>
      </p:pic>
      <p:sp>
        <p:nvSpPr>
          <p:cNvPr id="290" name="Shape 290"/>
          <p:cNvSpPr/>
          <p:nvPr/>
        </p:nvSpPr>
        <p:spPr>
          <a:xfrm>
            <a:off x="22412" y="63556"/>
            <a:ext cx="661842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100" i="1">
                <a:latin typeface="Franklin Gothic Book"/>
                <a:ea typeface="Franklin Gothic Book"/>
                <a:cs typeface="Franklin Gothic Book"/>
                <a:sym typeface="Franklin Gothic Book"/>
              </a:rPr>
              <a:t>THE RISE OF SUPERHEROES AND THEIR IMPACT ON POP CULTURE /</a:t>
            </a:r>
            <a:r>
              <a:rPr sz="1100" i="1">
                <a:solidFill>
                  <a:srgbClr val="FF6900"/>
                </a:solidFill>
                <a:latin typeface="Franklin Gothic Book"/>
                <a:ea typeface="Franklin Gothic Book"/>
                <a:cs typeface="Franklin Gothic Book"/>
                <a:sym typeface="Franklin Gothic Book"/>
              </a:rPr>
              <a:t>/ </a:t>
            </a:r>
            <a:r>
              <a:rPr sz="1100" i="1">
                <a:solidFill>
                  <a:srgbClr val="FF6900"/>
                </a:solidFill>
                <a:latin typeface="Franklin Gothic Medium"/>
                <a:ea typeface="Franklin Gothic Medium"/>
                <a:cs typeface="Franklin Gothic Medium"/>
                <a:sym typeface="Franklin Gothic Medium"/>
              </a:rPr>
              <a:t>SUPERHERO SKETCHPAD</a:t>
            </a:r>
          </a:p>
        </p:txBody>
      </p:sp>
      <p:sp>
        <p:nvSpPr>
          <p:cNvPr id="291" name="Shape 291"/>
          <p:cNvSpPr>
            <a:spLocks noGrp="1"/>
          </p:cNvSpPr>
          <p:nvPr>
            <p:ph type="title"/>
          </p:nvPr>
        </p:nvSpPr>
        <p:spPr>
          <a:xfrm>
            <a:off x="457200" y="0"/>
            <a:ext cx="3008314" cy="1435100"/>
          </a:xfrm>
          <a:prstGeom prst="rect">
            <a:avLst/>
          </a:prstGeom>
        </p:spPr>
        <p:txBody>
          <a:bodyPr lIns="45719" tIns="45719" rIns="45719" bIns="45719"/>
          <a:lstStyle>
            <a:lvl1pPr defTabSz="457200">
              <a:defRPr sz="2000" b="1">
                <a:latin typeface="Calibri"/>
                <a:ea typeface="Calibri"/>
                <a:cs typeface="Calibri"/>
                <a:sym typeface="Calibri"/>
              </a:defRPr>
            </a:lvl1pPr>
          </a:lstStyle>
          <a:p>
            <a:r>
              <a:t>Title Text</a:t>
            </a:r>
          </a:p>
        </p:txBody>
      </p:sp>
      <p:sp>
        <p:nvSpPr>
          <p:cNvPr id="292" name="Shape 292"/>
          <p:cNvSpPr>
            <a:spLocks noGrp="1"/>
          </p:cNvSpPr>
          <p:nvPr>
            <p:ph type="body" idx="1"/>
          </p:nvPr>
        </p:nvSpPr>
        <p:spPr>
          <a:xfrm>
            <a:off x="3575050" y="273050"/>
            <a:ext cx="5111750" cy="6584950"/>
          </a:xfrm>
          <a:prstGeom prst="rect">
            <a:avLst/>
          </a:prstGeom>
        </p:spPr>
        <p:txBody>
          <a:bodyPr/>
          <a:lst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3" name="Shape 293"/>
          <p:cNvSpPr>
            <a:spLocks noGrp="1"/>
          </p:cNvSpPr>
          <p:nvPr>
            <p:ph type="sldNum" sz="quarter" idx="2"/>
          </p:nvPr>
        </p:nvSpPr>
        <p:spPr>
          <a:xfrm>
            <a:off x="6553200" y="6356350"/>
            <a:ext cx="2133600" cy="288824"/>
          </a:xfrm>
          <a:prstGeom prst="rect">
            <a:avLst/>
          </a:prstGeom>
        </p:spPr>
        <p:txBody>
          <a:bodyPr anchor="t"/>
          <a:lstStyle>
            <a:lvl1pPr algn="l">
              <a:defRPr sz="14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300" name="image2.png"/>
          <p:cNvPicPr>
            <a:picLocks noChangeAspect="1"/>
          </p:cNvPicPr>
          <p:nvPr/>
        </p:nvPicPr>
        <p:blipFill>
          <a:blip r:embed="rId2">
            <a:extLst/>
          </a:blip>
          <a:stretch>
            <a:fillRect/>
          </a:stretch>
        </p:blipFill>
        <p:spPr>
          <a:xfrm>
            <a:off x="8598041" y="65499"/>
            <a:ext cx="476686" cy="550259"/>
          </a:xfrm>
          <a:prstGeom prst="rect">
            <a:avLst/>
          </a:prstGeom>
          <a:ln w="12700">
            <a:miter lim="400000"/>
          </a:ln>
        </p:spPr>
      </p:pic>
      <p:sp>
        <p:nvSpPr>
          <p:cNvPr id="301" name="Shape 301"/>
          <p:cNvSpPr/>
          <p:nvPr/>
        </p:nvSpPr>
        <p:spPr>
          <a:xfrm>
            <a:off x="22412" y="63556"/>
            <a:ext cx="661842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100" i="1">
                <a:latin typeface="Franklin Gothic Book"/>
                <a:ea typeface="Franklin Gothic Book"/>
                <a:cs typeface="Franklin Gothic Book"/>
                <a:sym typeface="Franklin Gothic Book"/>
              </a:rPr>
              <a:t>THE RISE OF SUPERHEROES AND THEIR IMPACT ON POP CULTURE /</a:t>
            </a:r>
            <a:r>
              <a:rPr sz="1100" i="1">
                <a:solidFill>
                  <a:srgbClr val="FF6900"/>
                </a:solidFill>
                <a:latin typeface="Franklin Gothic Book"/>
                <a:ea typeface="Franklin Gothic Book"/>
                <a:cs typeface="Franklin Gothic Book"/>
                <a:sym typeface="Franklin Gothic Book"/>
              </a:rPr>
              <a:t>/ </a:t>
            </a:r>
            <a:r>
              <a:rPr sz="1100" i="1">
                <a:solidFill>
                  <a:srgbClr val="FF6900"/>
                </a:solidFill>
                <a:latin typeface="Franklin Gothic Medium"/>
                <a:ea typeface="Franklin Gothic Medium"/>
                <a:cs typeface="Franklin Gothic Medium"/>
                <a:sym typeface="Franklin Gothic Medium"/>
              </a:rPr>
              <a:t>SUPERHERO SKETCHPAD</a:t>
            </a:r>
          </a:p>
        </p:txBody>
      </p:sp>
      <p:sp>
        <p:nvSpPr>
          <p:cNvPr id="302" name="Shape 302"/>
          <p:cNvSpPr>
            <a:spLocks noGrp="1"/>
          </p:cNvSpPr>
          <p:nvPr>
            <p:ph type="title"/>
          </p:nvPr>
        </p:nvSpPr>
        <p:spPr>
          <a:xfrm>
            <a:off x="1792288" y="4800600"/>
            <a:ext cx="5486401" cy="566738"/>
          </a:xfrm>
          <a:prstGeom prst="rect">
            <a:avLst/>
          </a:prstGeom>
        </p:spPr>
        <p:txBody>
          <a:bodyPr lIns="45719" tIns="45719" rIns="45719" bIns="45719"/>
          <a:lstStyle>
            <a:lvl1pPr defTabSz="457200">
              <a:defRPr sz="2000" b="1">
                <a:latin typeface="Calibri"/>
                <a:ea typeface="Calibri"/>
                <a:cs typeface="Calibri"/>
                <a:sym typeface="Calibri"/>
              </a:defRPr>
            </a:lvl1pPr>
          </a:lstStyle>
          <a:p>
            <a:r>
              <a:t>Title Text</a:t>
            </a:r>
          </a:p>
        </p:txBody>
      </p:sp>
      <p:sp>
        <p:nvSpPr>
          <p:cNvPr id="303" name="Shape 303"/>
          <p:cNvSpPr>
            <a:spLocks noGrp="1"/>
          </p:cNvSpPr>
          <p:nvPr>
            <p:ph type="body" sz="quarter" idx="1"/>
          </p:nvPr>
        </p:nvSpPr>
        <p:spPr>
          <a:xfrm>
            <a:off x="1792288" y="5367337"/>
            <a:ext cx="5486401" cy="804863"/>
          </a:xfrm>
          <a:prstGeom prst="rect">
            <a:avLst/>
          </a:prstGeom>
        </p:spPr>
        <p:txBody>
          <a:bodyPr/>
          <a:lstStyle>
            <a:lvl1pPr defTabSz="457200">
              <a:spcBef>
                <a:spcPts val="300"/>
              </a:spcBef>
              <a:defRPr>
                <a:latin typeface="Calibri"/>
                <a:ea typeface="Calibri"/>
                <a:cs typeface="Calibri"/>
                <a:sym typeface="Calibri"/>
              </a:defRPr>
            </a:lvl1pPr>
            <a:lvl2pPr indent="457200" defTabSz="457200">
              <a:spcBef>
                <a:spcPts val="300"/>
              </a:spcBef>
              <a:defRPr>
                <a:latin typeface="Calibri"/>
                <a:ea typeface="Calibri"/>
                <a:cs typeface="Calibri"/>
                <a:sym typeface="Calibri"/>
              </a:defRPr>
            </a:lvl2pPr>
            <a:lvl3pPr indent="914400" defTabSz="457200">
              <a:spcBef>
                <a:spcPts val="300"/>
              </a:spcBef>
              <a:defRPr>
                <a:latin typeface="Calibri"/>
                <a:ea typeface="Calibri"/>
                <a:cs typeface="Calibri"/>
                <a:sym typeface="Calibri"/>
              </a:defRPr>
            </a:lvl3pPr>
            <a:lvl4pPr indent="1371600" defTabSz="457200">
              <a:spcBef>
                <a:spcPts val="300"/>
              </a:spcBef>
              <a:defRPr>
                <a:latin typeface="Calibri"/>
                <a:ea typeface="Calibri"/>
                <a:cs typeface="Calibri"/>
                <a:sym typeface="Calibri"/>
              </a:defRPr>
            </a:lvl4pPr>
            <a:lvl5pPr indent="1828800" defTabSz="457200">
              <a:spcBef>
                <a:spcPts val="300"/>
              </a:spcBef>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4" name="Shape 304"/>
          <p:cNvSpPr>
            <a:spLocks noGrp="1"/>
          </p:cNvSpPr>
          <p:nvPr>
            <p:ph type="sldNum" sz="quarter" idx="2"/>
          </p:nvPr>
        </p:nvSpPr>
        <p:spPr>
          <a:xfrm>
            <a:off x="6553200" y="6356350"/>
            <a:ext cx="2133600" cy="288824"/>
          </a:xfrm>
          <a:prstGeom prst="rect">
            <a:avLst/>
          </a:prstGeom>
        </p:spPr>
        <p:txBody>
          <a:bodyPr anchor="t"/>
          <a:lstStyle>
            <a:lvl1pPr algn="l">
              <a:defRPr sz="14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311" name="image2.png"/>
          <p:cNvPicPr>
            <a:picLocks noChangeAspect="1"/>
          </p:cNvPicPr>
          <p:nvPr/>
        </p:nvPicPr>
        <p:blipFill>
          <a:blip r:embed="rId2">
            <a:extLst/>
          </a:blip>
          <a:stretch>
            <a:fillRect/>
          </a:stretch>
        </p:blipFill>
        <p:spPr>
          <a:xfrm>
            <a:off x="8598041" y="65499"/>
            <a:ext cx="476686" cy="550259"/>
          </a:xfrm>
          <a:prstGeom prst="rect">
            <a:avLst/>
          </a:prstGeom>
          <a:ln w="12700">
            <a:miter lim="400000"/>
          </a:ln>
        </p:spPr>
      </p:pic>
      <p:sp>
        <p:nvSpPr>
          <p:cNvPr id="312" name="Shape 312"/>
          <p:cNvSpPr/>
          <p:nvPr/>
        </p:nvSpPr>
        <p:spPr>
          <a:xfrm>
            <a:off x="22412" y="63556"/>
            <a:ext cx="661842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100" i="1">
                <a:latin typeface="Franklin Gothic Book"/>
                <a:ea typeface="Franklin Gothic Book"/>
                <a:cs typeface="Franklin Gothic Book"/>
                <a:sym typeface="Franklin Gothic Book"/>
              </a:rPr>
              <a:t>THE RISE OF SUPERHEROES AND THEIR IMPACT ON POP CULTURE /</a:t>
            </a:r>
            <a:r>
              <a:rPr sz="1100" i="1">
                <a:solidFill>
                  <a:srgbClr val="FF6900"/>
                </a:solidFill>
                <a:latin typeface="Franklin Gothic Book"/>
                <a:ea typeface="Franklin Gothic Book"/>
                <a:cs typeface="Franklin Gothic Book"/>
                <a:sym typeface="Franklin Gothic Book"/>
              </a:rPr>
              <a:t>/ </a:t>
            </a:r>
            <a:r>
              <a:rPr sz="1100" i="1">
                <a:solidFill>
                  <a:srgbClr val="FF6900"/>
                </a:solidFill>
                <a:latin typeface="Franklin Gothic Medium"/>
                <a:ea typeface="Franklin Gothic Medium"/>
                <a:cs typeface="Franklin Gothic Medium"/>
                <a:sym typeface="Franklin Gothic Medium"/>
              </a:rPr>
              <a:t>SUPERHERO SKETCHPAD</a:t>
            </a:r>
          </a:p>
        </p:txBody>
      </p:sp>
      <p:sp>
        <p:nvSpPr>
          <p:cNvPr id="313" name="Shape 313"/>
          <p:cNvSpPr>
            <a:spLocks noGrp="1"/>
          </p:cNvSpPr>
          <p:nvPr>
            <p:ph type="title"/>
          </p:nvPr>
        </p:nvSpPr>
        <p:spPr>
          <a:xfrm>
            <a:off x="457200" y="274638"/>
            <a:ext cx="8229600" cy="1325563"/>
          </a:xfrm>
          <a:prstGeom prst="rect">
            <a:avLst/>
          </a:prstGeom>
        </p:spPr>
        <p:txBody>
          <a:bodyPr lIns="45719" tIns="45719" rIns="45719" bIns="45719" anchor="t"/>
          <a:lstStyle>
            <a:lvl1pPr algn="ctr" defTabSz="457200">
              <a:defRPr sz="4400">
                <a:latin typeface="Calibri"/>
                <a:ea typeface="Calibri"/>
                <a:cs typeface="Calibri"/>
                <a:sym typeface="Calibri"/>
              </a:defRPr>
            </a:lvl1pPr>
          </a:lstStyle>
          <a:p>
            <a:r>
              <a:t>Title Text</a:t>
            </a:r>
          </a:p>
        </p:txBody>
      </p:sp>
      <p:sp>
        <p:nvSpPr>
          <p:cNvPr id="314" name="Shape 314"/>
          <p:cNvSpPr>
            <a:spLocks noGrp="1"/>
          </p:cNvSpPr>
          <p:nvPr>
            <p:ph type="body" idx="1"/>
          </p:nvPr>
        </p:nvSpPr>
        <p:spPr>
          <a:prstGeom prst="rect">
            <a:avLst/>
          </a:prstGeom>
        </p:spPr>
        <p:txBody>
          <a:bodyPr/>
          <a:lst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5" name="Shape 315"/>
          <p:cNvSpPr>
            <a:spLocks noGrp="1"/>
          </p:cNvSpPr>
          <p:nvPr>
            <p:ph type="sldNum" sz="quarter" idx="2"/>
          </p:nvPr>
        </p:nvSpPr>
        <p:spPr>
          <a:xfrm>
            <a:off x="6553200" y="6356350"/>
            <a:ext cx="2133600" cy="288824"/>
          </a:xfrm>
          <a:prstGeom prst="rect">
            <a:avLst/>
          </a:prstGeom>
        </p:spPr>
        <p:txBody>
          <a:bodyPr anchor="t"/>
          <a:lstStyle>
            <a:lvl1pPr algn="l">
              <a:defRPr sz="14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322" name="image2.png"/>
          <p:cNvPicPr>
            <a:picLocks noChangeAspect="1"/>
          </p:cNvPicPr>
          <p:nvPr/>
        </p:nvPicPr>
        <p:blipFill>
          <a:blip r:embed="rId2">
            <a:extLst/>
          </a:blip>
          <a:stretch>
            <a:fillRect/>
          </a:stretch>
        </p:blipFill>
        <p:spPr>
          <a:xfrm>
            <a:off x="8598041" y="65499"/>
            <a:ext cx="476686" cy="550259"/>
          </a:xfrm>
          <a:prstGeom prst="rect">
            <a:avLst/>
          </a:prstGeom>
          <a:ln w="12700">
            <a:miter lim="400000"/>
          </a:ln>
        </p:spPr>
      </p:pic>
      <p:sp>
        <p:nvSpPr>
          <p:cNvPr id="323" name="Shape 323"/>
          <p:cNvSpPr/>
          <p:nvPr/>
        </p:nvSpPr>
        <p:spPr>
          <a:xfrm>
            <a:off x="22412" y="63556"/>
            <a:ext cx="661842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100" i="1">
                <a:latin typeface="Franklin Gothic Book"/>
                <a:ea typeface="Franklin Gothic Book"/>
                <a:cs typeface="Franklin Gothic Book"/>
                <a:sym typeface="Franklin Gothic Book"/>
              </a:rPr>
              <a:t>THE RISE OF SUPERHEROES AND THEIR IMPACT ON POP CULTURE /</a:t>
            </a:r>
            <a:r>
              <a:rPr sz="1100" i="1">
                <a:solidFill>
                  <a:srgbClr val="FF6900"/>
                </a:solidFill>
                <a:latin typeface="Franklin Gothic Book"/>
                <a:ea typeface="Franklin Gothic Book"/>
                <a:cs typeface="Franklin Gothic Book"/>
                <a:sym typeface="Franklin Gothic Book"/>
              </a:rPr>
              <a:t>/ </a:t>
            </a:r>
            <a:r>
              <a:rPr sz="1100" i="1">
                <a:solidFill>
                  <a:srgbClr val="FF6900"/>
                </a:solidFill>
                <a:latin typeface="Franklin Gothic Medium"/>
                <a:ea typeface="Franklin Gothic Medium"/>
                <a:cs typeface="Franklin Gothic Medium"/>
                <a:sym typeface="Franklin Gothic Medium"/>
              </a:rPr>
              <a:t>SUPERHERO SKETCHPAD</a:t>
            </a:r>
          </a:p>
        </p:txBody>
      </p:sp>
      <p:sp>
        <p:nvSpPr>
          <p:cNvPr id="324" name="Shape 324"/>
          <p:cNvSpPr>
            <a:spLocks noGrp="1"/>
          </p:cNvSpPr>
          <p:nvPr>
            <p:ph type="title"/>
          </p:nvPr>
        </p:nvSpPr>
        <p:spPr>
          <a:xfrm>
            <a:off x="6629400" y="274638"/>
            <a:ext cx="2057400" cy="6583363"/>
          </a:xfrm>
          <a:prstGeom prst="rect">
            <a:avLst/>
          </a:prstGeom>
        </p:spPr>
        <p:txBody>
          <a:bodyPr lIns="45719" tIns="45719" rIns="45719" bIns="45719" anchor="t"/>
          <a:lstStyle>
            <a:lvl1pPr algn="ctr" defTabSz="457200">
              <a:defRPr sz="4400">
                <a:latin typeface="Calibri"/>
                <a:ea typeface="Calibri"/>
                <a:cs typeface="Calibri"/>
                <a:sym typeface="Calibri"/>
              </a:defRPr>
            </a:lvl1pPr>
          </a:lstStyle>
          <a:p>
            <a:r>
              <a:t>Title Text</a:t>
            </a:r>
          </a:p>
        </p:txBody>
      </p:sp>
      <p:sp>
        <p:nvSpPr>
          <p:cNvPr id="325" name="Shape 325"/>
          <p:cNvSpPr>
            <a:spLocks noGrp="1"/>
          </p:cNvSpPr>
          <p:nvPr>
            <p:ph type="body" idx="1"/>
          </p:nvPr>
        </p:nvSpPr>
        <p:spPr>
          <a:xfrm>
            <a:off x="457200" y="274638"/>
            <a:ext cx="6019800" cy="6583363"/>
          </a:xfrm>
          <a:prstGeom prst="rect">
            <a:avLst/>
          </a:prstGeom>
        </p:spPr>
        <p:txBody>
          <a:bodyPr/>
          <a:lst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6" name="Shape 326"/>
          <p:cNvSpPr>
            <a:spLocks noGrp="1"/>
          </p:cNvSpPr>
          <p:nvPr>
            <p:ph type="sldNum" sz="quarter" idx="2"/>
          </p:nvPr>
        </p:nvSpPr>
        <p:spPr>
          <a:xfrm>
            <a:off x="6553200" y="6356350"/>
            <a:ext cx="2133600" cy="288824"/>
          </a:xfrm>
          <a:prstGeom prst="rect">
            <a:avLst/>
          </a:prstGeom>
        </p:spPr>
        <p:txBody>
          <a:bodyPr anchor="t"/>
          <a:lstStyle>
            <a:lvl1pPr algn="l">
              <a:defRPr sz="14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72" name="image1.png" descr="PopX_LogoBgOnly.png"/>
          <p:cNvPicPr>
            <a:picLocks noChangeAspect="1"/>
          </p:cNvPicPr>
          <p:nvPr/>
        </p:nvPicPr>
        <p:blipFill>
          <a:blip r:embed="rId2">
            <a:extLst/>
          </a:blip>
          <a:srcRect b="33195"/>
          <a:stretch>
            <a:fillRect/>
          </a:stretch>
        </p:blipFill>
        <p:spPr>
          <a:xfrm>
            <a:off x="-110968" y="-47122"/>
            <a:ext cx="9279629" cy="6942109"/>
          </a:xfrm>
          <a:prstGeom prst="rect">
            <a:avLst/>
          </a:prstGeom>
          <a:ln w="12700">
            <a:miter lim="400000"/>
          </a:ln>
        </p:spPr>
      </p:pic>
      <p:sp>
        <p:nvSpPr>
          <p:cNvPr id="73" name="Shape 73"/>
          <p:cNvSpPr/>
          <p:nvPr/>
        </p:nvSpPr>
        <p:spPr>
          <a:xfrm rot="21133599">
            <a:off x="-248784" y="2585003"/>
            <a:ext cx="8222334" cy="2507976"/>
          </a:xfrm>
          <a:custGeom>
            <a:avLst/>
            <a:gdLst/>
            <a:ahLst/>
            <a:cxnLst>
              <a:cxn ang="0">
                <a:pos x="wd2" y="hd2"/>
              </a:cxn>
              <a:cxn ang="5400000">
                <a:pos x="wd2" y="hd2"/>
              </a:cxn>
              <a:cxn ang="10800000">
                <a:pos x="wd2" y="hd2"/>
              </a:cxn>
              <a:cxn ang="16200000">
                <a:pos x="wd2" y="hd2"/>
              </a:cxn>
            </a:cxnLst>
            <a:rect l="0" t="0" r="r" b="b"/>
            <a:pathLst>
              <a:path w="21600" h="21600" extrusionOk="0">
                <a:moveTo>
                  <a:pt x="719" y="1721"/>
                </a:moveTo>
                <a:lnTo>
                  <a:pt x="21600" y="0"/>
                </a:lnTo>
                <a:lnTo>
                  <a:pt x="20882" y="20630"/>
                </a:lnTo>
                <a:lnTo>
                  <a:pt x="0" y="21600"/>
                </a:lnTo>
                <a:lnTo>
                  <a:pt x="719" y="1721"/>
                </a:lnTo>
                <a:close/>
              </a:path>
            </a:pathLst>
          </a:custGeom>
          <a:solidFill>
            <a:srgbClr val="0D0D0D">
              <a:alpha val="54000"/>
            </a:srgbClr>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74" name="Shape 74"/>
          <p:cNvSpPr/>
          <p:nvPr/>
        </p:nvSpPr>
        <p:spPr>
          <a:xfrm rot="1289980">
            <a:off x="7515714" y="930391"/>
            <a:ext cx="2458040" cy="3903320"/>
          </a:xfrm>
          <a:custGeom>
            <a:avLst/>
            <a:gdLst/>
            <a:ahLst/>
            <a:cxnLst>
              <a:cxn ang="0">
                <a:pos x="wd2" y="hd2"/>
              </a:cxn>
              <a:cxn ang="5400000">
                <a:pos x="wd2" y="hd2"/>
              </a:cxn>
              <a:cxn ang="10800000">
                <a:pos x="wd2" y="hd2"/>
              </a:cxn>
              <a:cxn ang="16200000">
                <a:pos x="wd2" y="hd2"/>
              </a:cxn>
            </a:cxnLst>
            <a:rect l="0" t="0" r="r" b="b"/>
            <a:pathLst>
              <a:path w="21600" h="21600" extrusionOk="0">
                <a:moveTo>
                  <a:pt x="0" y="8414"/>
                </a:moveTo>
                <a:lnTo>
                  <a:pt x="7836" y="0"/>
                </a:lnTo>
                <a:lnTo>
                  <a:pt x="21600" y="21600"/>
                </a:lnTo>
                <a:lnTo>
                  <a:pt x="8287" y="20887"/>
                </a:lnTo>
                <a:lnTo>
                  <a:pt x="0" y="8414"/>
                </a:lnTo>
                <a:close/>
              </a:path>
            </a:pathLst>
          </a:custGeom>
          <a:solidFill>
            <a:srgbClr val="000000">
              <a:alpha val="88000"/>
            </a:srgbClr>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75" name="Shape 75"/>
          <p:cNvSpPr/>
          <p:nvPr/>
        </p:nvSpPr>
        <p:spPr>
          <a:xfrm rot="21071874">
            <a:off x="1340676" y="2705108"/>
            <a:ext cx="615577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800">
                <a:solidFill>
                  <a:srgbClr val="FFB301"/>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4800">
                <a:solidFill>
                  <a:srgbClr val="FFB301"/>
                </a:solidFill>
                <a:latin typeface="Impact"/>
                <a:ea typeface="Impact"/>
                <a:cs typeface="Impact"/>
                <a:sym typeface="Impact"/>
              </a:rPr>
              <a:t>SUPERHERO SKETCHPAD</a:t>
            </a:r>
          </a:p>
        </p:txBody>
      </p:sp>
      <p:sp>
        <p:nvSpPr>
          <p:cNvPr id="76" name="Shape 76"/>
          <p:cNvSpPr/>
          <p:nvPr/>
        </p:nvSpPr>
        <p:spPr>
          <a:xfrm rot="21071874">
            <a:off x="-457265" y="3608159"/>
            <a:ext cx="7674145" cy="178769"/>
          </a:xfrm>
          <a:custGeom>
            <a:avLst/>
            <a:gdLst/>
            <a:ahLst/>
            <a:cxnLst>
              <a:cxn ang="0">
                <a:pos x="wd2" y="hd2"/>
              </a:cxn>
              <a:cxn ang="5400000">
                <a:pos x="wd2" y="hd2"/>
              </a:cxn>
              <a:cxn ang="10800000">
                <a:pos x="wd2" y="hd2"/>
              </a:cxn>
              <a:cxn ang="16200000">
                <a:pos x="wd2" y="hd2"/>
              </a:cxn>
            </a:cxnLst>
            <a:rect l="0" t="0" r="r" b="b"/>
            <a:pathLst>
              <a:path w="21600" h="21600" extrusionOk="0">
                <a:moveTo>
                  <a:pt x="0" y="2077"/>
                </a:moveTo>
                <a:lnTo>
                  <a:pt x="20631" y="903"/>
                </a:lnTo>
                <a:lnTo>
                  <a:pt x="20591" y="21600"/>
                </a:lnTo>
                <a:lnTo>
                  <a:pt x="20963" y="0"/>
                </a:lnTo>
                <a:lnTo>
                  <a:pt x="21600" y="272"/>
                </a:lnTo>
              </a:path>
            </a:pathLst>
          </a:custGeom>
          <a:ln w="12700" cap="sq">
            <a:solidFill>
              <a:srgbClr val="3DCCCF"/>
            </a:solidFill>
            <a:miter/>
          </a:ln>
        </p:spPr>
        <p:txBody>
          <a:bodyPr lIns="45719" rIns="45719" anchor="ctr"/>
          <a:lstStyle/>
          <a:p>
            <a:pPr algn="ctr">
              <a:defRPr>
                <a:solidFill>
                  <a:srgbClr val="FFFFFF"/>
                </a:solidFill>
              </a:defRPr>
            </a:pPr>
            <a:endParaRPr/>
          </a:p>
        </p:txBody>
      </p:sp>
      <p:sp>
        <p:nvSpPr>
          <p:cNvPr id="77" name="Shape 77"/>
          <p:cNvSpPr/>
          <p:nvPr/>
        </p:nvSpPr>
        <p:spPr>
          <a:xfrm rot="21071874">
            <a:off x="2057820" y="3737176"/>
            <a:ext cx="4707800" cy="389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67" y="71"/>
                </a:lnTo>
                <a:lnTo>
                  <a:pt x="21600" y="21600"/>
                </a:lnTo>
                <a:lnTo>
                  <a:pt x="821" y="21600"/>
                </a:lnTo>
                <a:lnTo>
                  <a:pt x="0" y="0"/>
                </a:lnTo>
                <a:close/>
              </a:path>
            </a:pathLst>
          </a:custGeom>
          <a:ln>
            <a:solidFill>
              <a:srgbClr val="FFFFFF"/>
            </a:solidFill>
            <a:bevel/>
          </a:ln>
        </p:spPr>
        <p:txBody>
          <a:bodyPr lIns="45719" rIns="45719" anchor="ctr"/>
          <a:lstStyle/>
          <a:p>
            <a:pPr algn="ctr">
              <a:defRPr>
                <a:solidFill>
                  <a:srgbClr val="FFFFFF"/>
                </a:solidFill>
              </a:defRPr>
            </a:pPr>
            <a:endParaRPr/>
          </a:p>
        </p:txBody>
      </p:sp>
      <p:sp>
        <p:nvSpPr>
          <p:cNvPr id="78" name="Shape 78"/>
          <p:cNvSpPr/>
          <p:nvPr/>
        </p:nvSpPr>
        <p:spPr>
          <a:xfrm rot="21071874">
            <a:off x="2295588" y="3985079"/>
            <a:ext cx="1067099"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latin typeface="Franklin Gothic Medium"/>
                <a:ea typeface="Franklin Gothic Medium"/>
                <a:cs typeface="Franklin Gothic Medium"/>
                <a:sym typeface="Franklin Gothic Medium"/>
              </a:defRPr>
            </a:lvl1pPr>
          </a:lstStyle>
          <a:p>
            <a:pPr>
              <a:defRPr i="0">
                <a:solidFill>
                  <a:srgbClr val="000000"/>
                </a:solidFill>
                <a:latin typeface="Arial"/>
                <a:ea typeface="Arial"/>
                <a:cs typeface="Arial"/>
                <a:sym typeface="Arial"/>
              </a:defRPr>
            </a:pPr>
            <a:r>
              <a:rPr i="1">
                <a:solidFill>
                  <a:srgbClr val="FFFFFF"/>
                </a:solidFill>
                <a:latin typeface="Franklin Gothic Medium"/>
                <a:ea typeface="Franklin Gothic Medium"/>
                <a:cs typeface="Franklin Gothic Medium"/>
                <a:sym typeface="Franklin Gothic Medium"/>
              </a:rPr>
              <a:t>NAME</a:t>
            </a:r>
          </a:p>
        </p:txBody>
      </p:sp>
      <p:sp>
        <p:nvSpPr>
          <p:cNvPr id="79" name="Shape 79"/>
          <p:cNvSpPr/>
          <p:nvPr/>
        </p:nvSpPr>
        <p:spPr>
          <a:xfrm rot="21071874">
            <a:off x="2521602" y="4214121"/>
            <a:ext cx="4849310" cy="3892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327" y="71"/>
                </a:lnTo>
                <a:lnTo>
                  <a:pt x="21600" y="21600"/>
                </a:lnTo>
                <a:lnTo>
                  <a:pt x="770" y="21600"/>
                </a:lnTo>
                <a:lnTo>
                  <a:pt x="0" y="0"/>
                </a:lnTo>
                <a:close/>
              </a:path>
            </a:pathLst>
          </a:custGeom>
          <a:ln>
            <a:solidFill>
              <a:srgbClr val="FFFFFF"/>
            </a:solidFill>
            <a:bevel/>
          </a:ln>
        </p:spPr>
        <p:txBody>
          <a:bodyPr lIns="45719" rIns="45719" anchor="ctr"/>
          <a:lstStyle/>
          <a:p>
            <a:pPr algn="ctr">
              <a:defRPr>
                <a:solidFill>
                  <a:srgbClr val="FFFFFF"/>
                </a:solidFill>
              </a:defRPr>
            </a:pPr>
            <a:endParaRPr/>
          </a:p>
        </p:txBody>
      </p:sp>
      <p:sp>
        <p:nvSpPr>
          <p:cNvPr id="80" name="Shape 80"/>
          <p:cNvSpPr/>
          <p:nvPr/>
        </p:nvSpPr>
        <p:spPr>
          <a:xfrm rot="21071874">
            <a:off x="2755671" y="4486557"/>
            <a:ext cx="1067099"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latin typeface="Franklin Gothic Medium"/>
                <a:ea typeface="Franklin Gothic Medium"/>
                <a:cs typeface="Franklin Gothic Medium"/>
                <a:sym typeface="Franklin Gothic Medium"/>
              </a:defRPr>
            </a:lvl1pPr>
          </a:lstStyle>
          <a:p>
            <a:pPr>
              <a:defRPr i="0">
                <a:solidFill>
                  <a:srgbClr val="000000"/>
                </a:solidFill>
                <a:latin typeface="Arial"/>
                <a:ea typeface="Arial"/>
                <a:cs typeface="Arial"/>
                <a:sym typeface="Arial"/>
              </a:defRPr>
            </a:pPr>
            <a:r>
              <a:rPr i="1">
                <a:solidFill>
                  <a:srgbClr val="FFFFFF"/>
                </a:solidFill>
                <a:latin typeface="Franklin Gothic Medium"/>
                <a:ea typeface="Franklin Gothic Medium"/>
                <a:cs typeface="Franklin Gothic Medium"/>
                <a:sym typeface="Franklin Gothic Medium"/>
              </a:rPr>
              <a:t>EMAIL</a:t>
            </a:r>
          </a:p>
        </p:txBody>
      </p:sp>
      <p:sp>
        <p:nvSpPr>
          <p:cNvPr id="81" name="Shape 81"/>
          <p:cNvSpPr/>
          <p:nvPr/>
        </p:nvSpPr>
        <p:spPr>
          <a:xfrm>
            <a:off x="8289769" y="5847817"/>
            <a:ext cx="784633" cy="94866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82" name="image2.png"/>
          <p:cNvPicPr>
            <a:picLocks noChangeAspect="1"/>
          </p:cNvPicPr>
          <p:nvPr/>
        </p:nvPicPr>
        <p:blipFill>
          <a:blip r:embed="rId3">
            <a:extLst/>
          </a:blip>
          <a:stretch>
            <a:fillRect/>
          </a:stretch>
        </p:blipFill>
        <p:spPr>
          <a:xfrm>
            <a:off x="8360480" y="5930243"/>
            <a:ext cx="662349" cy="785183"/>
          </a:xfrm>
          <a:prstGeom prst="rect">
            <a:avLst/>
          </a:prstGeom>
          <a:ln w="12700">
            <a:miter lim="400000"/>
          </a:ln>
        </p:spPr>
      </p:pic>
      <p:pic>
        <p:nvPicPr>
          <p:cNvPr id="83" name="image3.png" descr="PopX_Logo.png"/>
          <p:cNvPicPr>
            <a:picLocks noChangeAspect="1"/>
          </p:cNvPicPr>
          <p:nvPr/>
        </p:nvPicPr>
        <p:blipFill>
          <a:blip r:embed="rId4">
            <a:extLst/>
          </a:blip>
          <a:stretch>
            <a:fillRect/>
          </a:stretch>
        </p:blipFill>
        <p:spPr>
          <a:xfrm>
            <a:off x="2266998" y="136831"/>
            <a:ext cx="4652446" cy="2885226"/>
          </a:xfrm>
          <a:prstGeom prst="rect">
            <a:avLst/>
          </a:prstGeom>
          <a:ln w="12700">
            <a:miter lim="400000"/>
          </a:ln>
        </p:spPr>
      </p:pic>
      <p:sp>
        <p:nvSpPr>
          <p:cNvPr id="84" name="Shape 8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67" name="Shape 367"/>
          <p:cNvSpPr/>
          <p:nvPr/>
        </p:nvSpPr>
        <p:spPr>
          <a:xfrm>
            <a:off x="22225" y="63499"/>
            <a:ext cx="6618288"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100" i="1">
                <a:latin typeface="Franklin Gothic Book"/>
                <a:ea typeface="Franklin Gothic Book"/>
                <a:cs typeface="Franklin Gothic Book"/>
                <a:sym typeface="Franklin Gothic Book"/>
              </a:rPr>
              <a:t>THE RISE OF SUPERHEROES AND THEIR IMPACT ON POP CULTURE </a:t>
            </a:r>
            <a:r>
              <a:rPr sz="1100" i="1">
                <a:latin typeface="Franklin Gothic Medium"/>
                <a:ea typeface="Franklin Gothic Medium"/>
                <a:cs typeface="Franklin Gothic Medium"/>
                <a:sym typeface="Franklin Gothic Medium"/>
              </a:rPr>
              <a:t>//</a:t>
            </a:r>
            <a:r>
              <a:rPr sz="1100" i="1">
                <a:latin typeface="Franklin Gothic Book"/>
                <a:ea typeface="Franklin Gothic Book"/>
                <a:cs typeface="Franklin Gothic Book"/>
                <a:sym typeface="Franklin Gothic Book"/>
              </a:rPr>
              <a:t> </a:t>
            </a:r>
            <a:r>
              <a:rPr sz="1100" i="1">
                <a:solidFill>
                  <a:srgbClr val="FF6900"/>
                </a:solidFill>
                <a:latin typeface="Franklin Gothic Medium"/>
                <a:ea typeface="Franklin Gothic Medium"/>
                <a:cs typeface="Franklin Gothic Medium"/>
                <a:sym typeface="Franklin Gothic Medium"/>
              </a:rPr>
              <a:t>SUPERHERO SKETCHPAD</a:t>
            </a:r>
          </a:p>
        </p:txBody>
      </p:sp>
      <p:sp>
        <p:nvSpPr>
          <p:cNvPr id="368" name="Shape 368"/>
          <p:cNvSpPr/>
          <p:nvPr/>
        </p:nvSpPr>
        <p:spPr>
          <a:xfrm>
            <a:off x="8947150" y="6597650"/>
            <a:ext cx="204788" cy="134938"/>
          </a:xfrm>
          <a:custGeom>
            <a:avLst/>
            <a:gdLst/>
            <a:ahLst/>
            <a:cxnLst>
              <a:cxn ang="0">
                <a:pos x="wd2" y="hd2"/>
              </a:cxn>
              <a:cxn ang="5400000">
                <a:pos x="wd2" y="hd2"/>
              </a:cxn>
              <a:cxn ang="10800000">
                <a:pos x="wd2" y="hd2"/>
              </a:cxn>
              <a:cxn ang="16200000">
                <a:pos x="wd2" y="hd2"/>
              </a:cxn>
            </a:cxnLst>
            <a:rect l="0" t="0" r="r" b="b"/>
            <a:pathLst>
              <a:path w="21600" h="21600" extrusionOk="0">
                <a:moveTo>
                  <a:pt x="4452" y="0"/>
                </a:moveTo>
                <a:lnTo>
                  <a:pt x="21600" y="368"/>
                </a:lnTo>
                <a:lnTo>
                  <a:pt x="21600" y="21600"/>
                </a:lnTo>
                <a:lnTo>
                  <a:pt x="0" y="21600"/>
                </a:lnTo>
                <a:lnTo>
                  <a:pt x="4452" y="0"/>
                </a:lnTo>
                <a:close/>
              </a:path>
            </a:pathLst>
          </a:custGeom>
          <a:solidFill>
            <a:srgbClr val="000000"/>
          </a:solidFill>
          <a:ln w="12700">
            <a:miter lim="400000"/>
          </a:ln>
        </p:spPr>
        <p:txBody>
          <a:bodyPr lIns="45719" rIns="45719" anchor="ctr"/>
          <a:lstStyle/>
          <a:p>
            <a:endParaRPr/>
          </a:p>
        </p:txBody>
      </p:sp>
      <p:pic>
        <p:nvPicPr>
          <p:cNvPr id="369" name="image2.png"/>
          <p:cNvPicPr>
            <a:picLocks noChangeAspect="1"/>
          </p:cNvPicPr>
          <p:nvPr/>
        </p:nvPicPr>
        <p:blipFill>
          <a:blip r:embed="rId2">
            <a:extLst/>
          </a:blip>
          <a:stretch>
            <a:fillRect/>
          </a:stretch>
        </p:blipFill>
        <p:spPr>
          <a:xfrm>
            <a:off x="8597900" y="65087"/>
            <a:ext cx="476250" cy="550863"/>
          </a:xfrm>
          <a:prstGeom prst="rect">
            <a:avLst/>
          </a:prstGeom>
          <a:ln w="12700">
            <a:miter lim="400000"/>
          </a:ln>
        </p:spPr>
      </p:pic>
      <p:sp>
        <p:nvSpPr>
          <p:cNvPr id="370" name="Shape 370"/>
          <p:cNvSpPr>
            <a:spLocks noGrp="1"/>
          </p:cNvSpPr>
          <p:nvPr>
            <p:ph type="sldNum" sz="quarter" idx="2"/>
          </p:nvPr>
        </p:nvSpPr>
        <p:spPr>
          <a:xfrm>
            <a:off x="8659812" y="6490350"/>
            <a:ext cx="547688" cy="322550"/>
          </a:xfrm>
          <a:prstGeom prst="rect">
            <a:avLst/>
          </a:prstGeom>
        </p:spPr>
        <p:txBody>
          <a:bodyPr lIns="91424" tIns="91424" rIns="91424" bIns="91424"/>
          <a:lstStyle>
            <a:lvl1pPr>
              <a:defRPr sz="1000">
                <a:solidFill>
                  <a:srgbClr val="FFFFFF"/>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94" name="Shape 394"/>
          <p:cNvSpPr/>
          <p:nvPr/>
        </p:nvSpPr>
        <p:spPr>
          <a:xfrm>
            <a:off x="22225" y="63499"/>
            <a:ext cx="6618288"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100" i="1">
                <a:latin typeface="Franklin Gothic Book"/>
                <a:ea typeface="Franklin Gothic Book"/>
                <a:cs typeface="Franklin Gothic Book"/>
                <a:sym typeface="Franklin Gothic Book"/>
              </a:rPr>
              <a:t>THE RISE OF SUPERHEROES AND THEIR IMPACT ON POP CULTURE </a:t>
            </a:r>
            <a:r>
              <a:rPr sz="1100" i="1">
                <a:latin typeface="Franklin Gothic Medium"/>
                <a:ea typeface="Franklin Gothic Medium"/>
                <a:cs typeface="Franklin Gothic Medium"/>
                <a:sym typeface="Franklin Gothic Medium"/>
              </a:rPr>
              <a:t>//</a:t>
            </a:r>
            <a:r>
              <a:rPr sz="1100" i="1">
                <a:latin typeface="Franklin Gothic Book"/>
                <a:ea typeface="Franklin Gothic Book"/>
                <a:cs typeface="Franklin Gothic Book"/>
                <a:sym typeface="Franklin Gothic Book"/>
              </a:rPr>
              <a:t> </a:t>
            </a:r>
            <a:r>
              <a:rPr sz="1100" i="1">
                <a:solidFill>
                  <a:srgbClr val="FF6900"/>
                </a:solidFill>
                <a:latin typeface="Franklin Gothic Medium"/>
                <a:ea typeface="Franklin Gothic Medium"/>
                <a:cs typeface="Franklin Gothic Medium"/>
                <a:sym typeface="Franklin Gothic Medium"/>
              </a:rPr>
              <a:t>SUPERHERO SKETCHPAD</a:t>
            </a:r>
          </a:p>
        </p:txBody>
      </p:sp>
      <p:sp>
        <p:nvSpPr>
          <p:cNvPr id="395" name="Shape 395"/>
          <p:cNvSpPr/>
          <p:nvPr/>
        </p:nvSpPr>
        <p:spPr>
          <a:xfrm>
            <a:off x="8947150" y="6597650"/>
            <a:ext cx="204788" cy="134938"/>
          </a:xfrm>
          <a:custGeom>
            <a:avLst/>
            <a:gdLst/>
            <a:ahLst/>
            <a:cxnLst>
              <a:cxn ang="0">
                <a:pos x="wd2" y="hd2"/>
              </a:cxn>
              <a:cxn ang="5400000">
                <a:pos x="wd2" y="hd2"/>
              </a:cxn>
              <a:cxn ang="10800000">
                <a:pos x="wd2" y="hd2"/>
              </a:cxn>
              <a:cxn ang="16200000">
                <a:pos x="wd2" y="hd2"/>
              </a:cxn>
            </a:cxnLst>
            <a:rect l="0" t="0" r="r" b="b"/>
            <a:pathLst>
              <a:path w="21600" h="21600" extrusionOk="0">
                <a:moveTo>
                  <a:pt x="4452" y="0"/>
                </a:moveTo>
                <a:lnTo>
                  <a:pt x="21600" y="368"/>
                </a:lnTo>
                <a:lnTo>
                  <a:pt x="21600" y="21600"/>
                </a:lnTo>
                <a:lnTo>
                  <a:pt x="0" y="21600"/>
                </a:lnTo>
                <a:lnTo>
                  <a:pt x="4452" y="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pic>
        <p:nvPicPr>
          <p:cNvPr id="396" name="image2.png"/>
          <p:cNvPicPr>
            <a:picLocks noChangeAspect="1"/>
          </p:cNvPicPr>
          <p:nvPr/>
        </p:nvPicPr>
        <p:blipFill>
          <a:blip r:embed="rId2">
            <a:extLst/>
          </a:blip>
          <a:stretch>
            <a:fillRect/>
          </a:stretch>
        </p:blipFill>
        <p:spPr>
          <a:xfrm>
            <a:off x="8597900" y="65088"/>
            <a:ext cx="476250" cy="550863"/>
          </a:xfrm>
          <a:prstGeom prst="rect">
            <a:avLst/>
          </a:prstGeom>
          <a:ln w="12700">
            <a:miter lim="400000"/>
          </a:ln>
        </p:spPr>
      </p:pic>
      <p:sp>
        <p:nvSpPr>
          <p:cNvPr id="397" name="Shape 397"/>
          <p:cNvSpPr>
            <a:spLocks noGrp="1"/>
          </p:cNvSpPr>
          <p:nvPr>
            <p:ph type="sldNum" sz="quarter" idx="2"/>
          </p:nvPr>
        </p:nvSpPr>
        <p:spPr>
          <a:xfrm>
            <a:off x="8659813" y="6490350"/>
            <a:ext cx="547688" cy="322550"/>
          </a:xfrm>
          <a:prstGeom prst="rect">
            <a:avLst/>
          </a:prstGeom>
        </p:spPr>
        <p:txBody>
          <a:bodyPr lIns="91424" tIns="91424" rIns="91424" bIns="91424"/>
          <a:lstStyle>
            <a:lvl1pPr>
              <a:defRPr sz="1000">
                <a:solidFill>
                  <a:srgbClr val="FFFFFF"/>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91" name="Shape 91"/>
          <p:cNvSpPr/>
          <p:nvPr/>
        </p:nvSpPr>
        <p:spPr>
          <a:xfrm>
            <a:off x="22412" y="63556"/>
            <a:ext cx="661842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100" i="1">
                <a:latin typeface="Franklin Gothic Book"/>
                <a:ea typeface="Franklin Gothic Book"/>
                <a:cs typeface="Franklin Gothic Book"/>
                <a:sym typeface="Franklin Gothic Book"/>
              </a:rPr>
              <a:t>THE RISE OF SUPERHEROES AND THEIR IMPACT ON POP CULTURE </a:t>
            </a:r>
            <a:r>
              <a:rPr sz="1100" i="1">
                <a:latin typeface="Franklin Gothic Medium"/>
                <a:ea typeface="Franklin Gothic Medium"/>
                <a:cs typeface="Franklin Gothic Medium"/>
                <a:sym typeface="Franklin Gothic Medium"/>
              </a:rPr>
              <a:t>//</a:t>
            </a:r>
            <a:r>
              <a:rPr sz="1100" i="1">
                <a:latin typeface="Franklin Gothic Book"/>
                <a:ea typeface="Franklin Gothic Book"/>
                <a:cs typeface="Franklin Gothic Book"/>
                <a:sym typeface="Franklin Gothic Book"/>
              </a:rPr>
              <a:t> </a:t>
            </a:r>
            <a:r>
              <a:rPr sz="1100" i="1">
                <a:solidFill>
                  <a:srgbClr val="FF6900"/>
                </a:solidFill>
                <a:latin typeface="Franklin Gothic Medium"/>
                <a:ea typeface="Franklin Gothic Medium"/>
                <a:cs typeface="Franklin Gothic Medium"/>
                <a:sym typeface="Franklin Gothic Medium"/>
              </a:rPr>
              <a:t>SUPERHERO SKETCHPAD</a:t>
            </a:r>
          </a:p>
        </p:txBody>
      </p:sp>
      <p:sp>
        <p:nvSpPr>
          <p:cNvPr id="92" name="Shape 92"/>
          <p:cNvSpPr/>
          <p:nvPr/>
        </p:nvSpPr>
        <p:spPr>
          <a:xfrm>
            <a:off x="8947336" y="6597722"/>
            <a:ext cx="204362" cy="135377"/>
          </a:xfrm>
          <a:custGeom>
            <a:avLst/>
            <a:gdLst/>
            <a:ahLst/>
            <a:cxnLst>
              <a:cxn ang="0">
                <a:pos x="wd2" y="hd2"/>
              </a:cxn>
              <a:cxn ang="5400000">
                <a:pos x="wd2" y="hd2"/>
              </a:cxn>
              <a:cxn ang="10800000">
                <a:pos x="wd2" y="hd2"/>
              </a:cxn>
              <a:cxn ang="16200000">
                <a:pos x="wd2" y="hd2"/>
              </a:cxn>
            </a:cxnLst>
            <a:rect l="0" t="0" r="r" b="b"/>
            <a:pathLst>
              <a:path w="21600" h="21600" extrusionOk="0">
                <a:moveTo>
                  <a:pt x="4452" y="0"/>
                </a:moveTo>
                <a:lnTo>
                  <a:pt x="21600" y="368"/>
                </a:lnTo>
                <a:lnTo>
                  <a:pt x="21600" y="21600"/>
                </a:lnTo>
                <a:lnTo>
                  <a:pt x="0" y="21600"/>
                </a:lnTo>
                <a:lnTo>
                  <a:pt x="4452" y="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pic>
        <p:nvPicPr>
          <p:cNvPr id="93" name="image2.png"/>
          <p:cNvPicPr>
            <a:picLocks noChangeAspect="1"/>
          </p:cNvPicPr>
          <p:nvPr/>
        </p:nvPicPr>
        <p:blipFill>
          <a:blip r:embed="rId2">
            <a:extLst/>
          </a:blip>
          <a:stretch>
            <a:fillRect/>
          </a:stretch>
        </p:blipFill>
        <p:spPr>
          <a:xfrm>
            <a:off x="8598041" y="65499"/>
            <a:ext cx="476686" cy="550259"/>
          </a:xfrm>
          <a:prstGeom prst="rect">
            <a:avLst/>
          </a:prstGeom>
          <a:ln w="12700">
            <a:miter lim="400000"/>
          </a:ln>
        </p:spPr>
      </p:pic>
      <p:sp>
        <p:nvSpPr>
          <p:cNvPr id="94" name="Shape 94"/>
          <p:cNvSpPr>
            <a:spLocks noGrp="1"/>
          </p:cNvSpPr>
          <p:nvPr>
            <p:ph type="title"/>
          </p:nvPr>
        </p:nvSpPr>
        <p:spPr>
          <a:xfrm>
            <a:off x="685800" y="396623"/>
            <a:ext cx="7772400" cy="3261001"/>
          </a:xfrm>
          <a:prstGeom prst="rect">
            <a:avLst/>
          </a:prstGeom>
        </p:spPr>
        <p:txBody>
          <a:bodyPr/>
          <a:lstStyle>
            <a:lvl1pPr algn="ctr"/>
          </a:lstStyle>
          <a:p>
            <a:r>
              <a:t>Title Text</a:t>
            </a:r>
          </a:p>
        </p:txBody>
      </p:sp>
      <p:sp>
        <p:nvSpPr>
          <p:cNvPr id="95" name="Shape 95"/>
          <p:cNvSpPr>
            <a:spLocks noGrp="1"/>
          </p:cNvSpPr>
          <p:nvPr>
            <p:ph type="body" sz="half" idx="1"/>
          </p:nvPr>
        </p:nvSpPr>
        <p:spPr>
          <a:xfrm>
            <a:off x="685800" y="3786737"/>
            <a:ext cx="7772400" cy="2760901"/>
          </a:xfrm>
          <a:prstGeom prst="rect">
            <a:avLst/>
          </a:prstGeom>
        </p:spPr>
        <p:txBody>
          <a:bodyPr lIns="91424" tIns="91424" rIns="91424" bIns="91424"/>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6" name="Shape 96"/>
          <p:cNvSpPr>
            <a:spLocks noGrp="1"/>
          </p:cNvSpPr>
          <p:nvPr>
            <p:ph type="sldNum" sz="quarter" idx="2"/>
          </p:nvPr>
        </p:nvSpPr>
        <p:spPr>
          <a:xfrm>
            <a:off x="8659506" y="6489993"/>
            <a:ext cx="548700" cy="322551"/>
          </a:xfrm>
          <a:prstGeom prst="rect">
            <a:avLst/>
          </a:prstGeom>
        </p:spPr>
        <p:txBody>
          <a:bodyPr lIns="91424" tIns="91424" rIns="91424" bIns="91424"/>
          <a:lstStyle>
            <a:lvl1pPr>
              <a:defRPr sz="1000">
                <a:solidFill>
                  <a:srgbClr val="FFFFFF"/>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3" name="Shape 103"/>
          <p:cNvSpPr/>
          <p:nvPr/>
        </p:nvSpPr>
        <p:spPr>
          <a:xfrm>
            <a:off x="22412" y="63556"/>
            <a:ext cx="661842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100" i="1">
                <a:latin typeface="Franklin Gothic Book"/>
                <a:ea typeface="Franklin Gothic Book"/>
                <a:cs typeface="Franklin Gothic Book"/>
                <a:sym typeface="Franklin Gothic Book"/>
              </a:rPr>
              <a:t>THE RISE OF SUPERHEROES AND THEIR IMPACT ON POP CULTURE </a:t>
            </a:r>
            <a:r>
              <a:rPr sz="1100" i="1">
                <a:latin typeface="Franklin Gothic Medium"/>
                <a:ea typeface="Franklin Gothic Medium"/>
                <a:cs typeface="Franklin Gothic Medium"/>
                <a:sym typeface="Franklin Gothic Medium"/>
              </a:rPr>
              <a:t>//</a:t>
            </a:r>
            <a:r>
              <a:rPr sz="1100" i="1">
                <a:latin typeface="Franklin Gothic Book"/>
                <a:ea typeface="Franklin Gothic Book"/>
                <a:cs typeface="Franklin Gothic Book"/>
                <a:sym typeface="Franklin Gothic Book"/>
              </a:rPr>
              <a:t> </a:t>
            </a:r>
            <a:r>
              <a:rPr sz="1100" i="1">
                <a:solidFill>
                  <a:srgbClr val="FF6900"/>
                </a:solidFill>
                <a:latin typeface="Franklin Gothic Medium"/>
                <a:ea typeface="Franklin Gothic Medium"/>
                <a:cs typeface="Franklin Gothic Medium"/>
                <a:sym typeface="Franklin Gothic Medium"/>
              </a:rPr>
              <a:t>SUPERHERO SKETCHPAD</a:t>
            </a:r>
          </a:p>
        </p:txBody>
      </p:sp>
      <p:sp>
        <p:nvSpPr>
          <p:cNvPr id="104" name="Shape 104"/>
          <p:cNvSpPr/>
          <p:nvPr/>
        </p:nvSpPr>
        <p:spPr>
          <a:xfrm>
            <a:off x="8947336" y="6597722"/>
            <a:ext cx="204362" cy="135377"/>
          </a:xfrm>
          <a:custGeom>
            <a:avLst/>
            <a:gdLst/>
            <a:ahLst/>
            <a:cxnLst>
              <a:cxn ang="0">
                <a:pos x="wd2" y="hd2"/>
              </a:cxn>
              <a:cxn ang="5400000">
                <a:pos x="wd2" y="hd2"/>
              </a:cxn>
              <a:cxn ang="10800000">
                <a:pos x="wd2" y="hd2"/>
              </a:cxn>
              <a:cxn ang="16200000">
                <a:pos x="wd2" y="hd2"/>
              </a:cxn>
            </a:cxnLst>
            <a:rect l="0" t="0" r="r" b="b"/>
            <a:pathLst>
              <a:path w="21600" h="21600" extrusionOk="0">
                <a:moveTo>
                  <a:pt x="4452" y="0"/>
                </a:moveTo>
                <a:lnTo>
                  <a:pt x="21600" y="368"/>
                </a:lnTo>
                <a:lnTo>
                  <a:pt x="21600" y="21600"/>
                </a:lnTo>
                <a:lnTo>
                  <a:pt x="0" y="21600"/>
                </a:lnTo>
                <a:lnTo>
                  <a:pt x="4452" y="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pic>
        <p:nvPicPr>
          <p:cNvPr id="105" name="image2.png"/>
          <p:cNvPicPr>
            <a:picLocks noChangeAspect="1"/>
          </p:cNvPicPr>
          <p:nvPr/>
        </p:nvPicPr>
        <p:blipFill>
          <a:blip r:embed="rId2">
            <a:extLst/>
          </a:blip>
          <a:stretch>
            <a:fillRect/>
          </a:stretch>
        </p:blipFill>
        <p:spPr>
          <a:xfrm>
            <a:off x="8598041" y="65499"/>
            <a:ext cx="476686" cy="550259"/>
          </a:xfrm>
          <a:prstGeom prst="rect">
            <a:avLst/>
          </a:prstGeom>
          <a:ln w="12700">
            <a:miter lim="400000"/>
          </a:ln>
        </p:spPr>
      </p:pic>
      <p:sp>
        <p:nvSpPr>
          <p:cNvPr id="106" name="Shape 106"/>
          <p:cNvSpPr>
            <a:spLocks noGrp="1"/>
          </p:cNvSpPr>
          <p:nvPr>
            <p:ph type="sldNum" sz="quarter" idx="2"/>
          </p:nvPr>
        </p:nvSpPr>
        <p:spPr>
          <a:xfrm>
            <a:off x="8659506" y="6489993"/>
            <a:ext cx="548700" cy="322551"/>
          </a:xfrm>
          <a:prstGeom prst="rect">
            <a:avLst/>
          </a:prstGeom>
        </p:spPr>
        <p:txBody>
          <a:bodyPr lIns="91424" tIns="91424" rIns="91424" bIns="91424"/>
          <a:lstStyle>
            <a:lvl1pPr>
              <a:defRPr sz="1000">
                <a:solidFill>
                  <a:srgbClr val="FFFFFF"/>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Caption">
    <p:spTree>
      <p:nvGrpSpPr>
        <p:cNvPr id="1" name=""/>
        <p:cNvGrpSpPr/>
        <p:nvPr/>
      </p:nvGrpSpPr>
      <p:grpSpPr>
        <a:xfrm>
          <a:off x="0" y="0"/>
          <a:ext cx="0" cy="0"/>
          <a:chOff x="0" y="0"/>
          <a:chExt cx="0" cy="0"/>
        </a:xfrm>
      </p:grpSpPr>
      <p:sp>
        <p:nvSpPr>
          <p:cNvPr id="113" name="Shape 113"/>
          <p:cNvSpPr/>
          <p:nvPr/>
        </p:nvSpPr>
        <p:spPr>
          <a:xfrm>
            <a:off x="22412" y="63556"/>
            <a:ext cx="661842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100" i="1">
                <a:latin typeface="Franklin Gothic Book"/>
                <a:ea typeface="Franklin Gothic Book"/>
                <a:cs typeface="Franklin Gothic Book"/>
                <a:sym typeface="Franklin Gothic Book"/>
              </a:rPr>
              <a:t>THE RISE OF SUPERHEROES AND THEIR IMPACT ON POP CULTURE </a:t>
            </a:r>
            <a:r>
              <a:rPr sz="1100" i="1">
                <a:latin typeface="Franklin Gothic Medium"/>
                <a:ea typeface="Franklin Gothic Medium"/>
                <a:cs typeface="Franklin Gothic Medium"/>
                <a:sym typeface="Franklin Gothic Medium"/>
              </a:rPr>
              <a:t>//</a:t>
            </a:r>
            <a:r>
              <a:rPr sz="1100" i="1">
                <a:latin typeface="Franklin Gothic Book"/>
                <a:ea typeface="Franklin Gothic Book"/>
                <a:cs typeface="Franklin Gothic Book"/>
                <a:sym typeface="Franklin Gothic Book"/>
              </a:rPr>
              <a:t> </a:t>
            </a:r>
            <a:r>
              <a:rPr sz="1100" i="1">
                <a:solidFill>
                  <a:srgbClr val="FF6900"/>
                </a:solidFill>
                <a:latin typeface="Franklin Gothic Medium"/>
                <a:ea typeface="Franklin Gothic Medium"/>
                <a:cs typeface="Franklin Gothic Medium"/>
                <a:sym typeface="Franklin Gothic Medium"/>
              </a:rPr>
              <a:t>SUPERHERO SKETCHPAD</a:t>
            </a:r>
          </a:p>
        </p:txBody>
      </p:sp>
      <p:sp>
        <p:nvSpPr>
          <p:cNvPr id="114" name="Shape 114"/>
          <p:cNvSpPr/>
          <p:nvPr/>
        </p:nvSpPr>
        <p:spPr>
          <a:xfrm>
            <a:off x="8947336" y="6597722"/>
            <a:ext cx="204362" cy="135377"/>
          </a:xfrm>
          <a:custGeom>
            <a:avLst/>
            <a:gdLst/>
            <a:ahLst/>
            <a:cxnLst>
              <a:cxn ang="0">
                <a:pos x="wd2" y="hd2"/>
              </a:cxn>
              <a:cxn ang="5400000">
                <a:pos x="wd2" y="hd2"/>
              </a:cxn>
              <a:cxn ang="10800000">
                <a:pos x="wd2" y="hd2"/>
              </a:cxn>
              <a:cxn ang="16200000">
                <a:pos x="wd2" y="hd2"/>
              </a:cxn>
            </a:cxnLst>
            <a:rect l="0" t="0" r="r" b="b"/>
            <a:pathLst>
              <a:path w="21600" h="21600" extrusionOk="0">
                <a:moveTo>
                  <a:pt x="4452" y="0"/>
                </a:moveTo>
                <a:lnTo>
                  <a:pt x="21600" y="368"/>
                </a:lnTo>
                <a:lnTo>
                  <a:pt x="21600" y="21600"/>
                </a:lnTo>
                <a:lnTo>
                  <a:pt x="0" y="21600"/>
                </a:lnTo>
                <a:lnTo>
                  <a:pt x="4452" y="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pic>
        <p:nvPicPr>
          <p:cNvPr id="115" name="image2.png"/>
          <p:cNvPicPr>
            <a:picLocks noChangeAspect="1"/>
          </p:cNvPicPr>
          <p:nvPr/>
        </p:nvPicPr>
        <p:blipFill>
          <a:blip r:embed="rId2">
            <a:extLst/>
          </a:blip>
          <a:stretch>
            <a:fillRect/>
          </a:stretch>
        </p:blipFill>
        <p:spPr>
          <a:xfrm>
            <a:off x="8598041" y="65499"/>
            <a:ext cx="476686" cy="550259"/>
          </a:xfrm>
          <a:prstGeom prst="rect">
            <a:avLst/>
          </a:prstGeom>
          <a:ln w="12700">
            <a:miter lim="400000"/>
          </a:ln>
        </p:spPr>
      </p:pic>
      <p:sp>
        <p:nvSpPr>
          <p:cNvPr id="116" name="Shape 116"/>
          <p:cNvSpPr>
            <a:spLocks noGrp="1"/>
          </p:cNvSpPr>
          <p:nvPr>
            <p:ph type="body" sz="quarter" idx="1"/>
          </p:nvPr>
        </p:nvSpPr>
        <p:spPr>
          <a:xfrm>
            <a:off x="1031906" y="5090581"/>
            <a:ext cx="4739968" cy="1767419"/>
          </a:xfrm>
          <a:prstGeom prst="rect">
            <a:avLst/>
          </a:prstGeom>
        </p:spPr>
        <p:txBody>
          <a:bodyPr lIns="91424" tIns="91424" rIns="91424" bIns="91424"/>
          <a:lstStyle>
            <a:lvl1pPr>
              <a:spcBef>
                <a:spcPts val="300"/>
              </a:spcBef>
            </a:lvl1pPr>
            <a:lvl2pPr>
              <a:spcBef>
                <a:spcPts val="300"/>
              </a:spcBef>
            </a:lvl2pPr>
            <a:lvl3pPr>
              <a:spcBef>
                <a:spcPts val="300"/>
              </a:spcBef>
            </a:lvl3pPr>
            <a:lvl4pPr>
              <a:spcBef>
                <a:spcPts val="300"/>
              </a:spcBef>
            </a:lvl4pPr>
            <a:lvl5pPr>
              <a:spcBef>
                <a:spcPts val="300"/>
              </a:spcBef>
            </a:lvl5pPr>
          </a:lstStyle>
          <a:p>
            <a:r>
              <a:t>Body Level One</a:t>
            </a:r>
          </a:p>
          <a:p>
            <a:pPr lvl="1"/>
            <a:r>
              <a:t>Body Level Two</a:t>
            </a:r>
          </a:p>
          <a:p>
            <a:pPr lvl="2"/>
            <a:r>
              <a:t>Body Level Three</a:t>
            </a:r>
          </a:p>
          <a:p>
            <a:pPr lvl="3"/>
            <a:r>
              <a:t>Body Level Four</a:t>
            </a:r>
          </a:p>
          <a:p>
            <a:pPr lvl="4"/>
            <a:r>
              <a:t>Body Level Five</a:t>
            </a:r>
          </a:p>
        </p:txBody>
      </p:sp>
      <p:sp>
        <p:nvSpPr>
          <p:cNvPr id="117" name="Shape 1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41" name="image1.png" descr="PopX_LogoBgOnly.png"/>
          <p:cNvPicPr>
            <a:picLocks noChangeAspect="1"/>
          </p:cNvPicPr>
          <p:nvPr/>
        </p:nvPicPr>
        <p:blipFill>
          <a:blip r:embed="rId2">
            <a:extLst/>
          </a:blip>
          <a:srcRect b="33195"/>
          <a:stretch>
            <a:fillRect/>
          </a:stretch>
        </p:blipFill>
        <p:spPr>
          <a:xfrm>
            <a:off x="-110968" y="-47122"/>
            <a:ext cx="9279629" cy="6942109"/>
          </a:xfrm>
          <a:prstGeom prst="rect">
            <a:avLst/>
          </a:prstGeom>
          <a:ln w="12700">
            <a:miter lim="400000"/>
          </a:ln>
        </p:spPr>
      </p:pic>
      <p:sp>
        <p:nvSpPr>
          <p:cNvPr id="142" name="Shape 142"/>
          <p:cNvSpPr/>
          <p:nvPr/>
        </p:nvSpPr>
        <p:spPr>
          <a:xfrm rot="21133599">
            <a:off x="-270317" y="2814664"/>
            <a:ext cx="7819736" cy="1974408"/>
          </a:xfrm>
          <a:custGeom>
            <a:avLst/>
            <a:gdLst/>
            <a:ahLst/>
            <a:cxnLst>
              <a:cxn ang="0">
                <a:pos x="wd2" y="hd2"/>
              </a:cxn>
              <a:cxn ang="5400000">
                <a:pos x="wd2" y="hd2"/>
              </a:cxn>
              <a:cxn ang="10800000">
                <a:pos x="wd2" y="hd2"/>
              </a:cxn>
              <a:cxn ang="16200000">
                <a:pos x="wd2" y="hd2"/>
              </a:cxn>
            </a:cxnLst>
            <a:rect l="0" t="0" r="r" b="b"/>
            <a:pathLst>
              <a:path w="21600" h="21600" extrusionOk="0">
                <a:moveTo>
                  <a:pt x="796" y="0"/>
                </a:moveTo>
                <a:lnTo>
                  <a:pt x="21600" y="248"/>
                </a:lnTo>
                <a:lnTo>
                  <a:pt x="21600" y="19692"/>
                </a:lnTo>
                <a:lnTo>
                  <a:pt x="0" y="21600"/>
                </a:lnTo>
                <a:lnTo>
                  <a:pt x="796" y="0"/>
                </a:lnTo>
                <a:close/>
              </a:path>
            </a:pathLst>
          </a:custGeom>
          <a:solidFill>
            <a:srgbClr val="0D0D0D">
              <a:alpha val="54000"/>
            </a:srgbClr>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43" name="Shape 143"/>
          <p:cNvSpPr/>
          <p:nvPr/>
        </p:nvSpPr>
        <p:spPr>
          <a:xfrm>
            <a:off x="8429404" y="37259"/>
            <a:ext cx="650547" cy="78655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44" name="image2.png"/>
          <p:cNvPicPr>
            <a:picLocks noChangeAspect="1"/>
          </p:cNvPicPr>
          <p:nvPr/>
        </p:nvPicPr>
        <p:blipFill>
          <a:blip r:embed="rId3">
            <a:extLst/>
          </a:blip>
          <a:stretch>
            <a:fillRect/>
          </a:stretch>
        </p:blipFill>
        <p:spPr>
          <a:xfrm>
            <a:off x="8489666" y="105716"/>
            <a:ext cx="549161" cy="651003"/>
          </a:xfrm>
          <a:prstGeom prst="rect">
            <a:avLst/>
          </a:prstGeom>
          <a:ln w="12700">
            <a:miter lim="400000"/>
          </a:ln>
        </p:spPr>
      </p:pic>
      <p:sp>
        <p:nvSpPr>
          <p:cNvPr id="145" name="Shape 145"/>
          <p:cNvSpPr/>
          <p:nvPr/>
        </p:nvSpPr>
        <p:spPr>
          <a:xfrm rot="21025724">
            <a:off x="2109705" y="2603297"/>
            <a:ext cx="6155773" cy="86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5000">
                <a:solidFill>
                  <a:srgbClr val="FFB301"/>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5000">
                <a:solidFill>
                  <a:srgbClr val="FFB301"/>
                </a:solidFill>
                <a:latin typeface="Impact"/>
                <a:ea typeface="Impact"/>
                <a:cs typeface="Impact"/>
                <a:sym typeface="Impact"/>
              </a:rPr>
              <a:t>WEEK 1</a:t>
            </a:r>
          </a:p>
        </p:txBody>
      </p:sp>
      <p:sp>
        <p:nvSpPr>
          <p:cNvPr id="146" name="Shape 146"/>
          <p:cNvSpPr/>
          <p:nvPr/>
        </p:nvSpPr>
        <p:spPr>
          <a:xfrm rot="21142538">
            <a:off x="2658694" y="3655200"/>
            <a:ext cx="6371734" cy="32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i="1">
                <a:solidFill>
                  <a:srgbClr val="FFFFFF"/>
                </a:solidFill>
                <a:latin typeface="Franklin Gothic Book"/>
                <a:ea typeface="Franklin Gothic Book"/>
                <a:cs typeface="Franklin Gothic Book"/>
                <a:sym typeface="Franklin Gothic Book"/>
              </a:defRPr>
            </a:lvl1pPr>
          </a:lstStyle>
          <a:p>
            <a:pPr>
              <a:defRPr sz="1400" i="0">
                <a:solidFill>
                  <a:srgbClr val="000000"/>
                </a:solidFill>
                <a:latin typeface="Arial"/>
                <a:ea typeface="Arial"/>
                <a:cs typeface="Arial"/>
                <a:sym typeface="Arial"/>
              </a:defRPr>
            </a:pPr>
            <a:r>
              <a:rPr sz="1600" i="1">
                <a:solidFill>
                  <a:srgbClr val="FFFFFF"/>
                </a:solidFill>
                <a:latin typeface="Franklin Gothic Book"/>
                <a:ea typeface="Franklin Gothic Book"/>
                <a:cs typeface="Franklin Gothic Book"/>
                <a:sym typeface="Franklin Gothic Book"/>
              </a:rPr>
              <a:t>THE SECRET ORIGIN OF COMIC BOOKS</a:t>
            </a:r>
          </a:p>
        </p:txBody>
      </p:sp>
      <p:sp>
        <p:nvSpPr>
          <p:cNvPr id="147" name="Shape 147"/>
          <p:cNvSpPr/>
          <p:nvPr/>
        </p:nvSpPr>
        <p:spPr>
          <a:xfrm rot="21071874">
            <a:off x="-114000" y="3872782"/>
            <a:ext cx="4135379" cy="2124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801" y="4185"/>
                </a:lnTo>
                <a:lnTo>
                  <a:pt x="19727" y="21600"/>
                </a:lnTo>
                <a:lnTo>
                  <a:pt x="20418" y="3426"/>
                </a:lnTo>
                <a:lnTo>
                  <a:pt x="21600" y="3654"/>
                </a:lnTo>
              </a:path>
            </a:pathLst>
          </a:custGeom>
          <a:ln w="12700" cap="sq">
            <a:solidFill>
              <a:srgbClr val="3DCCCF"/>
            </a:solidFill>
            <a:miter/>
          </a:ln>
        </p:spPr>
        <p:txBody>
          <a:bodyPr lIns="45719" rIns="45719" anchor="ctr"/>
          <a:lstStyle/>
          <a:p>
            <a:pPr algn="ctr">
              <a:defRPr>
                <a:solidFill>
                  <a:srgbClr val="FFFFFF"/>
                </a:solidFill>
              </a:defRPr>
            </a:pPr>
            <a:endParaRPr/>
          </a:p>
        </p:txBody>
      </p:sp>
      <p:sp>
        <p:nvSpPr>
          <p:cNvPr id="148" name="Shape 148"/>
          <p:cNvSpPr/>
          <p:nvPr/>
        </p:nvSpPr>
        <p:spPr>
          <a:xfrm rot="21130124">
            <a:off x="2482862" y="3822365"/>
            <a:ext cx="4018045" cy="389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67" y="71"/>
                </a:lnTo>
                <a:lnTo>
                  <a:pt x="21600" y="21600"/>
                </a:lnTo>
                <a:lnTo>
                  <a:pt x="821" y="21600"/>
                </a:lnTo>
                <a:lnTo>
                  <a:pt x="0" y="0"/>
                </a:lnTo>
                <a:close/>
              </a:path>
            </a:pathLst>
          </a:custGeom>
          <a:ln>
            <a:solidFill>
              <a:srgbClr val="FFFFFF"/>
            </a:solidFill>
            <a:bevel/>
          </a:ln>
        </p:spPr>
        <p:txBody>
          <a:bodyPr lIns="45719" rIns="45719" anchor="ctr"/>
          <a:lstStyle/>
          <a:p>
            <a:pPr algn="ctr">
              <a:defRPr>
                <a:solidFill>
                  <a:srgbClr val="FFFFFF"/>
                </a:solidFill>
              </a:defRPr>
            </a:pPr>
            <a:endParaRPr/>
          </a:p>
        </p:txBody>
      </p:sp>
      <p:pic>
        <p:nvPicPr>
          <p:cNvPr id="149" name="image3.png" descr="PopX_Logo.png"/>
          <p:cNvPicPr>
            <a:picLocks noChangeAspect="1"/>
          </p:cNvPicPr>
          <p:nvPr/>
        </p:nvPicPr>
        <p:blipFill>
          <a:blip r:embed="rId4">
            <a:extLst/>
          </a:blip>
          <a:stretch>
            <a:fillRect/>
          </a:stretch>
        </p:blipFill>
        <p:spPr>
          <a:xfrm>
            <a:off x="2201308" y="336369"/>
            <a:ext cx="4652446" cy="2885225"/>
          </a:xfrm>
          <a:prstGeom prst="rect">
            <a:avLst/>
          </a:prstGeom>
          <a:ln w="12700">
            <a:miter lim="400000"/>
          </a:ln>
        </p:spPr>
      </p:pic>
      <p:sp>
        <p:nvSpPr>
          <p:cNvPr id="150" name="Shape 150"/>
          <p:cNvSpPr/>
          <p:nvPr/>
        </p:nvSpPr>
        <p:spPr>
          <a:xfrm rot="1289980">
            <a:off x="7131829" y="1356345"/>
            <a:ext cx="2818533" cy="3623495"/>
          </a:xfrm>
          <a:custGeom>
            <a:avLst/>
            <a:gdLst/>
            <a:ahLst/>
            <a:cxnLst>
              <a:cxn ang="0">
                <a:pos x="wd2" y="hd2"/>
              </a:cxn>
              <a:cxn ang="5400000">
                <a:pos x="wd2" y="hd2"/>
              </a:cxn>
              <a:cxn ang="10800000">
                <a:pos x="wd2" y="hd2"/>
              </a:cxn>
              <a:cxn ang="16200000">
                <a:pos x="wd2" y="hd2"/>
              </a:cxn>
            </a:cxnLst>
            <a:rect l="0" t="0" r="r" b="b"/>
            <a:pathLst>
              <a:path w="21600" h="21600" extrusionOk="0">
                <a:moveTo>
                  <a:pt x="0" y="8558"/>
                </a:moveTo>
                <a:lnTo>
                  <a:pt x="10340" y="0"/>
                </a:lnTo>
                <a:lnTo>
                  <a:pt x="21600" y="21600"/>
                </a:lnTo>
                <a:lnTo>
                  <a:pt x="5094" y="18382"/>
                </a:lnTo>
                <a:lnTo>
                  <a:pt x="0" y="8558"/>
                </a:lnTo>
                <a:close/>
              </a:path>
            </a:pathLst>
          </a:custGeom>
          <a:solidFill>
            <a:srgbClr val="000000">
              <a:alpha val="88000"/>
            </a:srgbClr>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51" name="Shape 151"/>
          <p:cNvSpPr>
            <a:spLocks noGrp="1"/>
          </p:cNvSpPr>
          <p:nvPr>
            <p:ph type="title"/>
          </p:nvPr>
        </p:nvSpPr>
        <p:spPr>
          <a:xfrm>
            <a:off x="685800" y="396623"/>
            <a:ext cx="7772400" cy="3261001"/>
          </a:xfrm>
          <a:prstGeom prst="rect">
            <a:avLst/>
          </a:prstGeom>
        </p:spPr>
        <p:txBody>
          <a:bodyPr/>
          <a:lstStyle>
            <a:lvl1pPr algn="ctr"/>
          </a:lstStyle>
          <a:p>
            <a:r>
              <a:t>Title Text</a:t>
            </a:r>
          </a:p>
        </p:txBody>
      </p:sp>
      <p:sp>
        <p:nvSpPr>
          <p:cNvPr id="152" name="Shape 152"/>
          <p:cNvSpPr>
            <a:spLocks noGrp="1"/>
          </p:cNvSpPr>
          <p:nvPr>
            <p:ph type="body" sz="half" idx="1"/>
          </p:nvPr>
        </p:nvSpPr>
        <p:spPr>
          <a:xfrm>
            <a:off x="685800" y="3786737"/>
            <a:ext cx="7772400" cy="2760901"/>
          </a:xfrm>
          <a:prstGeom prst="rect">
            <a:avLst/>
          </a:prstGeom>
        </p:spPr>
        <p:txBody>
          <a:bodyPr lIns="91424" tIns="91424" rIns="91424" bIns="91424"/>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153" name="Shape 153"/>
          <p:cNvSpPr>
            <a:spLocks noGrp="1"/>
          </p:cNvSpPr>
          <p:nvPr>
            <p:ph type="sldNum" sz="quarter" idx="2"/>
          </p:nvPr>
        </p:nvSpPr>
        <p:spPr>
          <a:xfrm>
            <a:off x="8556790" y="6434207"/>
            <a:ext cx="548700" cy="322551"/>
          </a:xfrm>
          <a:prstGeom prst="rect">
            <a:avLst/>
          </a:prstGeom>
        </p:spPr>
        <p:txBody>
          <a:bodyPr lIns="91424" tIns="91424" rIns="91424" bIns="91424"/>
          <a:lstStyle>
            <a:lvl1pPr>
              <a:defRPr sz="1000">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Two Columns">
    <p:spTree>
      <p:nvGrpSpPr>
        <p:cNvPr id="1" name=""/>
        <p:cNvGrpSpPr/>
        <p:nvPr/>
      </p:nvGrpSpPr>
      <p:grpSpPr>
        <a:xfrm>
          <a:off x="0" y="0"/>
          <a:ext cx="0" cy="0"/>
          <a:chOff x="0" y="0"/>
          <a:chExt cx="0" cy="0"/>
        </a:xfrm>
      </p:grpSpPr>
      <p:pic>
        <p:nvPicPr>
          <p:cNvPr id="160" name="image1.png" descr="PopX_LogoBgOnly.png"/>
          <p:cNvPicPr>
            <a:picLocks noChangeAspect="1"/>
          </p:cNvPicPr>
          <p:nvPr/>
        </p:nvPicPr>
        <p:blipFill>
          <a:blip r:embed="rId2">
            <a:extLst/>
          </a:blip>
          <a:srcRect b="33195"/>
          <a:stretch>
            <a:fillRect/>
          </a:stretch>
        </p:blipFill>
        <p:spPr>
          <a:xfrm>
            <a:off x="-110968" y="-47122"/>
            <a:ext cx="9279629" cy="6942109"/>
          </a:xfrm>
          <a:prstGeom prst="rect">
            <a:avLst/>
          </a:prstGeom>
          <a:ln w="12700">
            <a:miter lim="400000"/>
          </a:ln>
        </p:spPr>
      </p:pic>
      <p:sp>
        <p:nvSpPr>
          <p:cNvPr id="161" name="Shape 161"/>
          <p:cNvSpPr/>
          <p:nvPr/>
        </p:nvSpPr>
        <p:spPr>
          <a:xfrm rot="21133599">
            <a:off x="-270317" y="2814664"/>
            <a:ext cx="7819736" cy="1974408"/>
          </a:xfrm>
          <a:custGeom>
            <a:avLst/>
            <a:gdLst/>
            <a:ahLst/>
            <a:cxnLst>
              <a:cxn ang="0">
                <a:pos x="wd2" y="hd2"/>
              </a:cxn>
              <a:cxn ang="5400000">
                <a:pos x="wd2" y="hd2"/>
              </a:cxn>
              <a:cxn ang="10800000">
                <a:pos x="wd2" y="hd2"/>
              </a:cxn>
              <a:cxn ang="16200000">
                <a:pos x="wd2" y="hd2"/>
              </a:cxn>
            </a:cxnLst>
            <a:rect l="0" t="0" r="r" b="b"/>
            <a:pathLst>
              <a:path w="21600" h="21600" extrusionOk="0">
                <a:moveTo>
                  <a:pt x="796" y="0"/>
                </a:moveTo>
                <a:lnTo>
                  <a:pt x="21600" y="248"/>
                </a:lnTo>
                <a:lnTo>
                  <a:pt x="21600" y="19692"/>
                </a:lnTo>
                <a:lnTo>
                  <a:pt x="0" y="21600"/>
                </a:lnTo>
                <a:lnTo>
                  <a:pt x="796" y="0"/>
                </a:lnTo>
                <a:close/>
              </a:path>
            </a:pathLst>
          </a:custGeom>
          <a:solidFill>
            <a:srgbClr val="0D0D0D">
              <a:alpha val="54000"/>
            </a:srgbClr>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62" name="Shape 162"/>
          <p:cNvSpPr/>
          <p:nvPr/>
        </p:nvSpPr>
        <p:spPr>
          <a:xfrm>
            <a:off x="8429404" y="37259"/>
            <a:ext cx="650547" cy="78655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63" name="image2.png"/>
          <p:cNvPicPr>
            <a:picLocks noChangeAspect="1"/>
          </p:cNvPicPr>
          <p:nvPr/>
        </p:nvPicPr>
        <p:blipFill>
          <a:blip r:embed="rId3">
            <a:extLst/>
          </a:blip>
          <a:stretch>
            <a:fillRect/>
          </a:stretch>
        </p:blipFill>
        <p:spPr>
          <a:xfrm>
            <a:off x="8489666" y="105716"/>
            <a:ext cx="549161" cy="651003"/>
          </a:xfrm>
          <a:prstGeom prst="rect">
            <a:avLst/>
          </a:prstGeom>
          <a:ln w="12700">
            <a:miter lim="400000"/>
          </a:ln>
        </p:spPr>
      </p:pic>
      <p:sp>
        <p:nvSpPr>
          <p:cNvPr id="164" name="Shape 164"/>
          <p:cNvSpPr/>
          <p:nvPr/>
        </p:nvSpPr>
        <p:spPr>
          <a:xfrm rot="21025724">
            <a:off x="2109705" y="2603297"/>
            <a:ext cx="6155773" cy="86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5000">
                <a:solidFill>
                  <a:srgbClr val="FFB301"/>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5000">
                <a:solidFill>
                  <a:srgbClr val="FFB301"/>
                </a:solidFill>
                <a:latin typeface="Impact"/>
                <a:ea typeface="Impact"/>
                <a:cs typeface="Impact"/>
                <a:sym typeface="Impact"/>
              </a:rPr>
              <a:t>WEEK 1</a:t>
            </a:r>
          </a:p>
        </p:txBody>
      </p:sp>
      <p:sp>
        <p:nvSpPr>
          <p:cNvPr id="165" name="Shape 165"/>
          <p:cNvSpPr/>
          <p:nvPr/>
        </p:nvSpPr>
        <p:spPr>
          <a:xfrm rot="21142538">
            <a:off x="2658694" y="3655200"/>
            <a:ext cx="6371734" cy="32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i="1">
                <a:solidFill>
                  <a:srgbClr val="FFFFFF"/>
                </a:solidFill>
                <a:latin typeface="Franklin Gothic Book"/>
                <a:ea typeface="Franklin Gothic Book"/>
                <a:cs typeface="Franklin Gothic Book"/>
                <a:sym typeface="Franklin Gothic Book"/>
              </a:defRPr>
            </a:lvl1pPr>
          </a:lstStyle>
          <a:p>
            <a:pPr>
              <a:defRPr sz="1400" i="0">
                <a:solidFill>
                  <a:srgbClr val="000000"/>
                </a:solidFill>
                <a:latin typeface="Arial"/>
                <a:ea typeface="Arial"/>
                <a:cs typeface="Arial"/>
                <a:sym typeface="Arial"/>
              </a:defRPr>
            </a:pPr>
            <a:r>
              <a:rPr sz="1600" i="1">
                <a:solidFill>
                  <a:srgbClr val="FFFFFF"/>
                </a:solidFill>
                <a:latin typeface="Franklin Gothic Book"/>
                <a:ea typeface="Franklin Gothic Book"/>
                <a:cs typeface="Franklin Gothic Book"/>
                <a:sym typeface="Franklin Gothic Book"/>
              </a:rPr>
              <a:t>THE SECRET ORIGIN OF COMIC BOOKS</a:t>
            </a:r>
          </a:p>
        </p:txBody>
      </p:sp>
      <p:sp>
        <p:nvSpPr>
          <p:cNvPr id="166" name="Shape 166"/>
          <p:cNvSpPr/>
          <p:nvPr/>
        </p:nvSpPr>
        <p:spPr>
          <a:xfrm rot="21071874">
            <a:off x="-114000" y="3872782"/>
            <a:ext cx="4135379" cy="2124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801" y="4185"/>
                </a:lnTo>
                <a:lnTo>
                  <a:pt x="19727" y="21600"/>
                </a:lnTo>
                <a:lnTo>
                  <a:pt x="20418" y="3426"/>
                </a:lnTo>
                <a:lnTo>
                  <a:pt x="21600" y="3654"/>
                </a:lnTo>
              </a:path>
            </a:pathLst>
          </a:custGeom>
          <a:ln w="12700" cap="sq">
            <a:solidFill>
              <a:srgbClr val="3DCCCF"/>
            </a:solidFill>
            <a:miter/>
          </a:ln>
        </p:spPr>
        <p:txBody>
          <a:bodyPr lIns="45719" rIns="45719" anchor="ctr"/>
          <a:lstStyle/>
          <a:p>
            <a:pPr algn="ctr">
              <a:defRPr>
                <a:solidFill>
                  <a:srgbClr val="FFFFFF"/>
                </a:solidFill>
              </a:defRPr>
            </a:pPr>
            <a:endParaRPr/>
          </a:p>
        </p:txBody>
      </p:sp>
      <p:sp>
        <p:nvSpPr>
          <p:cNvPr id="167" name="Shape 167"/>
          <p:cNvSpPr/>
          <p:nvPr/>
        </p:nvSpPr>
        <p:spPr>
          <a:xfrm rot="21130124">
            <a:off x="2482862" y="3822365"/>
            <a:ext cx="4018045" cy="389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67" y="71"/>
                </a:lnTo>
                <a:lnTo>
                  <a:pt x="21600" y="21600"/>
                </a:lnTo>
                <a:lnTo>
                  <a:pt x="821" y="21600"/>
                </a:lnTo>
                <a:lnTo>
                  <a:pt x="0" y="0"/>
                </a:lnTo>
                <a:close/>
              </a:path>
            </a:pathLst>
          </a:custGeom>
          <a:ln>
            <a:solidFill>
              <a:srgbClr val="FFFFFF"/>
            </a:solidFill>
            <a:bevel/>
          </a:ln>
        </p:spPr>
        <p:txBody>
          <a:bodyPr lIns="45719" rIns="45719" anchor="ctr"/>
          <a:lstStyle/>
          <a:p>
            <a:pPr algn="ctr">
              <a:defRPr>
                <a:solidFill>
                  <a:srgbClr val="FFFFFF"/>
                </a:solidFill>
              </a:defRPr>
            </a:pPr>
            <a:endParaRPr/>
          </a:p>
        </p:txBody>
      </p:sp>
      <p:pic>
        <p:nvPicPr>
          <p:cNvPr id="168" name="image3.png" descr="PopX_Logo.png"/>
          <p:cNvPicPr>
            <a:picLocks noChangeAspect="1"/>
          </p:cNvPicPr>
          <p:nvPr/>
        </p:nvPicPr>
        <p:blipFill>
          <a:blip r:embed="rId4">
            <a:extLst/>
          </a:blip>
          <a:stretch>
            <a:fillRect/>
          </a:stretch>
        </p:blipFill>
        <p:spPr>
          <a:xfrm>
            <a:off x="2201308" y="336369"/>
            <a:ext cx="4652446" cy="2885225"/>
          </a:xfrm>
          <a:prstGeom prst="rect">
            <a:avLst/>
          </a:prstGeom>
          <a:ln w="12700">
            <a:miter lim="400000"/>
          </a:ln>
        </p:spPr>
      </p:pic>
      <p:sp>
        <p:nvSpPr>
          <p:cNvPr id="169" name="Shape 169"/>
          <p:cNvSpPr/>
          <p:nvPr/>
        </p:nvSpPr>
        <p:spPr>
          <a:xfrm rot="1289980">
            <a:off x="7131829" y="1356345"/>
            <a:ext cx="2818533" cy="3623495"/>
          </a:xfrm>
          <a:custGeom>
            <a:avLst/>
            <a:gdLst/>
            <a:ahLst/>
            <a:cxnLst>
              <a:cxn ang="0">
                <a:pos x="wd2" y="hd2"/>
              </a:cxn>
              <a:cxn ang="5400000">
                <a:pos x="wd2" y="hd2"/>
              </a:cxn>
              <a:cxn ang="10800000">
                <a:pos x="wd2" y="hd2"/>
              </a:cxn>
              <a:cxn ang="16200000">
                <a:pos x="wd2" y="hd2"/>
              </a:cxn>
            </a:cxnLst>
            <a:rect l="0" t="0" r="r" b="b"/>
            <a:pathLst>
              <a:path w="21600" h="21600" extrusionOk="0">
                <a:moveTo>
                  <a:pt x="0" y="8558"/>
                </a:moveTo>
                <a:lnTo>
                  <a:pt x="10340" y="0"/>
                </a:lnTo>
                <a:lnTo>
                  <a:pt x="21600" y="21600"/>
                </a:lnTo>
                <a:lnTo>
                  <a:pt x="5094" y="18382"/>
                </a:lnTo>
                <a:lnTo>
                  <a:pt x="0" y="8558"/>
                </a:lnTo>
                <a:close/>
              </a:path>
            </a:pathLst>
          </a:custGeom>
          <a:solidFill>
            <a:srgbClr val="000000">
              <a:alpha val="88000"/>
            </a:srgbClr>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70" name="Shape 170"/>
          <p:cNvSpPr>
            <a:spLocks noGrp="1"/>
          </p:cNvSpPr>
          <p:nvPr>
            <p:ph type="title"/>
          </p:nvPr>
        </p:nvSpPr>
        <p:spPr>
          <a:prstGeom prst="rect">
            <a:avLst/>
          </a:prstGeom>
        </p:spPr>
        <p:txBody>
          <a:bodyPr/>
          <a:lstStyle/>
          <a:p>
            <a:r>
              <a:t>Title Text</a:t>
            </a:r>
          </a:p>
        </p:txBody>
      </p:sp>
      <p:sp>
        <p:nvSpPr>
          <p:cNvPr id="171" name="Shape 171"/>
          <p:cNvSpPr>
            <a:spLocks noGrp="1"/>
          </p:cNvSpPr>
          <p:nvPr>
            <p:ph type="body" sz="half" idx="1"/>
          </p:nvPr>
        </p:nvSpPr>
        <p:spPr>
          <a:xfrm>
            <a:off x="457200" y="1600200"/>
            <a:ext cx="3994500" cy="5257800"/>
          </a:xfrm>
          <a:prstGeom prst="rect">
            <a:avLst/>
          </a:prstGeom>
        </p:spPr>
        <p:txBody>
          <a:bodyPr lIns="91424" tIns="91424" rIns="91424" bIns="91424"/>
          <a:lstStyle/>
          <a:p>
            <a:r>
              <a:t>Body Level One</a:t>
            </a:r>
          </a:p>
          <a:p>
            <a:pPr lvl="1"/>
            <a:r>
              <a:t>Body Level Two</a:t>
            </a:r>
          </a:p>
          <a:p>
            <a:pPr lvl="2"/>
            <a:r>
              <a:t>Body Level Three</a:t>
            </a:r>
          </a:p>
          <a:p>
            <a:pPr lvl="3"/>
            <a:r>
              <a:t>Body Level Four</a:t>
            </a:r>
          </a:p>
          <a:p>
            <a:pPr lvl="4"/>
            <a:r>
              <a:t>Body Level Five</a:t>
            </a:r>
          </a:p>
        </p:txBody>
      </p:sp>
      <p:sp>
        <p:nvSpPr>
          <p:cNvPr id="172" name="Shape 172"/>
          <p:cNvSpPr>
            <a:spLocks noGrp="1"/>
          </p:cNvSpPr>
          <p:nvPr>
            <p:ph type="sldNum" sz="quarter" idx="2"/>
          </p:nvPr>
        </p:nvSpPr>
        <p:spPr>
          <a:xfrm>
            <a:off x="8556790" y="6434207"/>
            <a:ext cx="548700" cy="322551"/>
          </a:xfrm>
          <a:prstGeom prst="rect">
            <a:avLst/>
          </a:prstGeom>
        </p:spPr>
        <p:txBody>
          <a:bodyPr lIns="91424" tIns="91424" rIns="91424" bIns="91424"/>
          <a:lstStyle>
            <a:lvl1pPr>
              <a:defRPr sz="1000">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79" name="image1.png" descr="PopX_LogoBgOnly.png"/>
          <p:cNvPicPr>
            <a:picLocks noChangeAspect="1"/>
          </p:cNvPicPr>
          <p:nvPr/>
        </p:nvPicPr>
        <p:blipFill>
          <a:blip r:embed="rId2">
            <a:extLst/>
          </a:blip>
          <a:srcRect b="33195"/>
          <a:stretch>
            <a:fillRect/>
          </a:stretch>
        </p:blipFill>
        <p:spPr>
          <a:xfrm>
            <a:off x="-110968" y="-47122"/>
            <a:ext cx="9279629" cy="6942109"/>
          </a:xfrm>
          <a:prstGeom prst="rect">
            <a:avLst/>
          </a:prstGeom>
          <a:ln w="12700">
            <a:miter lim="400000"/>
          </a:ln>
        </p:spPr>
      </p:pic>
      <p:sp>
        <p:nvSpPr>
          <p:cNvPr id="180" name="Shape 180"/>
          <p:cNvSpPr/>
          <p:nvPr/>
        </p:nvSpPr>
        <p:spPr>
          <a:xfrm rot="21133599">
            <a:off x="-270317" y="2814664"/>
            <a:ext cx="7819736" cy="1974408"/>
          </a:xfrm>
          <a:custGeom>
            <a:avLst/>
            <a:gdLst/>
            <a:ahLst/>
            <a:cxnLst>
              <a:cxn ang="0">
                <a:pos x="wd2" y="hd2"/>
              </a:cxn>
              <a:cxn ang="5400000">
                <a:pos x="wd2" y="hd2"/>
              </a:cxn>
              <a:cxn ang="10800000">
                <a:pos x="wd2" y="hd2"/>
              </a:cxn>
              <a:cxn ang="16200000">
                <a:pos x="wd2" y="hd2"/>
              </a:cxn>
            </a:cxnLst>
            <a:rect l="0" t="0" r="r" b="b"/>
            <a:pathLst>
              <a:path w="21600" h="21600" extrusionOk="0">
                <a:moveTo>
                  <a:pt x="796" y="0"/>
                </a:moveTo>
                <a:lnTo>
                  <a:pt x="21600" y="248"/>
                </a:lnTo>
                <a:lnTo>
                  <a:pt x="21600" y="19692"/>
                </a:lnTo>
                <a:lnTo>
                  <a:pt x="0" y="21600"/>
                </a:lnTo>
                <a:lnTo>
                  <a:pt x="796" y="0"/>
                </a:lnTo>
                <a:close/>
              </a:path>
            </a:pathLst>
          </a:custGeom>
          <a:solidFill>
            <a:srgbClr val="0D0D0D">
              <a:alpha val="54000"/>
            </a:srgbClr>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81" name="Shape 181"/>
          <p:cNvSpPr/>
          <p:nvPr/>
        </p:nvSpPr>
        <p:spPr>
          <a:xfrm>
            <a:off x="8429404" y="37259"/>
            <a:ext cx="650547" cy="78655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82" name="image2.png"/>
          <p:cNvPicPr>
            <a:picLocks noChangeAspect="1"/>
          </p:cNvPicPr>
          <p:nvPr/>
        </p:nvPicPr>
        <p:blipFill>
          <a:blip r:embed="rId3">
            <a:extLst/>
          </a:blip>
          <a:stretch>
            <a:fillRect/>
          </a:stretch>
        </p:blipFill>
        <p:spPr>
          <a:xfrm>
            <a:off x="8489666" y="105716"/>
            <a:ext cx="549161" cy="651003"/>
          </a:xfrm>
          <a:prstGeom prst="rect">
            <a:avLst/>
          </a:prstGeom>
          <a:ln w="12700">
            <a:miter lim="400000"/>
          </a:ln>
        </p:spPr>
      </p:pic>
      <p:sp>
        <p:nvSpPr>
          <p:cNvPr id="183" name="Shape 183"/>
          <p:cNvSpPr/>
          <p:nvPr/>
        </p:nvSpPr>
        <p:spPr>
          <a:xfrm rot="21025724">
            <a:off x="2109705" y="2603297"/>
            <a:ext cx="6155773" cy="86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5000">
                <a:solidFill>
                  <a:srgbClr val="FFB301"/>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5000">
                <a:solidFill>
                  <a:srgbClr val="FFB301"/>
                </a:solidFill>
                <a:latin typeface="Impact"/>
                <a:ea typeface="Impact"/>
                <a:cs typeface="Impact"/>
                <a:sym typeface="Impact"/>
              </a:rPr>
              <a:t>WEEK 1</a:t>
            </a:r>
          </a:p>
        </p:txBody>
      </p:sp>
      <p:sp>
        <p:nvSpPr>
          <p:cNvPr id="184" name="Shape 184"/>
          <p:cNvSpPr/>
          <p:nvPr/>
        </p:nvSpPr>
        <p:spPr>
          <a:xfrm rot="21142538">
            <a:off x="2658694" y="3655200"/>
            <a:ext cx="6371734" cy="32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i="1">
                <a:solidFill>
                  <a:srgbClr val="FFFFFF"/>
                </a:solidFill>
                <a:latin typeface="Franklin Gothic Book"/>
                <a:ea typeface="Franklin Gothic Book"/>
                <a:cs typeface="Franklin Gothic Book"/>
                <a:sym typeface="Franklin Gothic Book"/>
              </a:defRPr>
            </a:lvl1pPr>
          </a:lstStyle>
          <a:p>
            <a:pPr>
              <a:defRPr sz="1400" i="0">
                <a:solidFill>
                  <a:srgbClr val="000000"/>
                </a:solidFill>
                <a:latin typeface="Arial"/>
                <a:ea typeface="Arial"/>
                <a:cs typeface="Arial"/>
                <a:sym typeface="Arial"/>
              </a:defRPr>
            </a:pPr>
            <a:r>
              <a:rPr sz="1600" i="1">
                <a:solidFill>
                  <a:srgbClr val="FFFFFF"/>
                </a:solidFill>
                <a:latin typeface="Franklin Gothic Book"/>
                <a:ea typeface="Franklin Gothic Book"/>
                <a:cs typeface="Franklin Gothic Book"/>
                <a:sym typeface="Franklin Gothic Book"/>
              </a:rPr>
              <a:t>THE SECRET ORIGIN OF COMIC BOOKS</a:t>
            </a:r>
          </a:p>
        </p:txBody>
      </p:sp>
      <p:sp>
        <p:nvSpPr>
          <p:cNvPr id="185" name="Shape 185"/>
          <p:cNvSpPr/>
          <p:nvPr/>
        </p:nvSpPr>
        <p:spPr>
          <a:xfrm rot="21071874">
            <a:off x="-114000" y="3872782"/>
            <a:ext cx="4135379" cy="2124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801" y="4185"/>
                </a:lnTo>
                <a:lnTo>
                  <a:pt x="19727" y="21600"/>
                </a:lnTo>
                <a:lnTo>
                  <a:pt x="20418" y="3426"/>
                </a:lnTo>
                <a:lnTo>
                  <a:pt x="21600" y="3654"/>
                </a:lnTo>
              </a:path>
            </a:pathLst>
          </a:custGeom>
          <a:ln w="12700" cap="sq">
            <a:solidFill>
              <a:srgbClr val="3DCCCF"/>
            </a:solidFill>
            <a:miter/>
          </a:ln>
        </p:spPr>
        <p:txBody>
          <a:bodyPr lIns="45719" rIns="45719" anchor="ctr"/>
          <a:lstStyle/>
          <a:p>
            <a:pPr algn="ctr">
              <a:defRPr>
                <a:solidFill>
                  <a:srgbClr val="FFFFFF"/>
                </a:solidFill>
              </a:defRPr>
            </a:pPr>
            <a:endParaRPr/>
          </a:p>
        </p:txBody>
      </p:sp>
      <p:sp>
        <p:nvSpPr>
          <p:cNvPr id="186" name="Shape 186"/>
          <p:cNvSpPr/>
          <p:nvPr/>
        </p:nvSpPr>
        <p:spPr>
          <a:xfrm rot="21130124">
            <a:off x="2482862" y="3822365"/>
            <a:ext cx="4018045" cy="389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67" y="71"/>
                </a:lnTo>
                <a:lnTo>
                  <a:pt x="21600" y="21600"/>
                </a:lnTo>
                <a:lnTo>
                  <a:pt x="821" y="21600"/>
                </a:lnTo>
                <a:lnTo>
                  <a:pt x="0" y="0"/>
                </a:lnTo>
                <a:close/>
              </a:path>
            </a:pathLst>
          </a:custGeom>
          <a:ln>
            <a:solidFill>
              <a:srgbClr val="FFFFFF"/>
            </a:solidFill>
            <a:bevel/>
          </a:ln>
        </p:spPr>
        <p:txBody>
          <a:bodyPr lIns="45719" rIns="45719" anchor="ctr"/>
          <a:lstStyle/>
          <a:p>
            <a:pPr algn="ctr">
              <a:defRPr>
                <a:solidFill>
                  <a:srgbClr val="FFFFFF"/>
                </a:solidFill>
              </a:defRPr>
            </a:pPr>
            <a:endParaRPr/>
          </a:p>
        </p:txBody>
      </p:sp>
      <p:pic>
        <p:nvPicPr>
          <p:cNvPr id="187" name="image3.png" descr="PopX_Logo.png"/>
          <p:cNvPicPr>
            <a:picLocks noChangeAspect="1"/>
          </p:cNvPicPr>
          <p:nvPr/>
        </p:nvPicPr>
        <p:blipFill>
          <a:blip r:embed="rId4">
            <a:extLst/>
          </a:blip>
          <a:stretch>
            <a:fillRect/>
          </a:stretch>
        </p:blipFill>
        <p:spPr>
          <a:xfrm>
            <a:off x="2201308" y="336369"/>
            <a:ext cx="4652446" cy="2885225"/>
          </a:xfrm>
          <a:prstGeom prst="rect">
            <a:avLst/>
          </a:prstGeom>
          <a:ln w="12700">
            <a:miter lim="400000"/>
          </a:ln>
        </p:spPr>
      </p:pic>
      <p:sp>
        <p:nvSpPr>
          <p:cNvPr id="188" name="Shape 188"/>
          <p:cNvSpPr/>
          <p:nvPr/>
        </p:nvSpPr>
        <p:spPr>
          <a:xfrm rot="1289980">
            <a:off x="7131829" y="1356345"/>
            <a:ext cx="2818533" cy="3623495"/>
          </a:xfrm>
          <a:custGeom>
            <a:avLst/>
            <a:gdLst/>
            <a:ahLst/>
            <a:cxnLst>
              <a:cxn ang="0">
                <a:pos x="wd2" y="hd2"/>
              </a:cxn>
              <a:cxn ang="5400000">
                <a:pos x="wd2" y="hd2"/>
              </a:cxn>
              <a:cxn ang="10800000">
                <a:pos x="wd2" y="hd2"/>
              </a:cxn>
              <a:cxn ang="16200000">
                <a:pos x="wd2" y="hd2"/>
              </a:cxn>
            </a:cxnLst>
            <a:rect l="0" t="0" r="r" b="b"/>
            <a:pathLst>
              <a:path w="21600" h="21600" extrusionOk="0">
                <a:moveTo>
                  <a:pt x="0" y="8558"/>
                </a:moveTo>
                <a:lnTo>
                  <a:pt x="10340" y="0"/>
                </a:lnTo>
                <a:lnTo>
                  <a:pt x="21600" y="21600"/>
                </a:lnTo>
                <a:lnTo>
                  <a:pt x="5094" y="18382"/>
                </a:lnTo>
                <a:lnTo>
                  <a:pt x="0" y="8558"/>
                </a:lnTo>
                <a:close/>
              </a:path>
            </a:pathLst>
          </a:custGeom>
          <a:solidFill>
            <a:srgbClr val="000000">
              <a:alpha val="88000"/>
            </a:srgbClr>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89" name="Shape 189"/>
          <p:cNvSpPr>
            <a:spLocks noGrp="1"/>
          </p:cNvSpPr>
          <p:nvPr>
            <p:ph type="title"/>
          </p:nvPr>
        </p:nvSpPr>
        <p:spPr>
          <a:prstGeom prst="rect">
            <a:avLst/>
          </a:prstGeom>
        </p:spPr>
        <p:txBody>
          <a:bodyPr/>
          <a:lstStyle/>
          <a:p>
            <a:r>
              <a:t>Title Text</a:t>
            </a:r>
          </a:p>
        </p:txBody>
      </p:sp>
      <p:sp>
        <p:nvSpPr>
          <p:cNvPr id="190" name="Shape 190"/>
          <p:cNvSpPr>
            <a:spLocks noGrp="1"/>
          </p:cNvSpPr>
          <p:nvPr>
            <p:ph type="sldNum" sz="quarter" idx="2"/>
          </p:nvPr>
        </p:nvSpPr>
        <p:spPr>
          <a:xfrm>
            <a:off x="8556790" y="6434207"/>
            <a:ext cx="548700" cy="322551"/>
          </a:xfrm>
          <a:prstGeom prst="rect">
            <a:avLst/>
          </a:prstGeom>
        </p:spPr>
        <p:txBody>
          <a:bodyPr lIns="91424" tIns="91424" rIns="91424" bIns="91424"/>
          <a:lstStyle>
            <a:lvl1pPr>
              <a:defRPr sz="1000">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aption">
    <p:spTree>
      <p:nvGrpSpPr>
        <p:cNvPr id="1" name=""/>
        <p:cNvGrpSpPr/>
        <p:nvPr/>
      </p:nvGrpSpPr>
      <p:grpSpPr>
        <a:xfrm>
          <a:off x="0" y="0"/>
          <a:ext cx="0" cy="0"/>
          <a:chOff x="0" y="0"/>
          <a:chExt cx="0" cy="0"/>
        </a:xfrm>
      </p:grpSpPr>
      <p:pic>
        <p:nvPicPr>
          <p:cNvPr id="197" name="image1.png" descr="PopX_LogoBgOnly.png"/>
          <p:cNvPicPr>
            <a:picLocks noChangeAspect="1"/>
          </p:cNvPicPr>
          <p:nvPr/>
        </p:nvPicPr>
        <p:blipFill>
          <a:blip r:embed="rId2">
            <a:extLst/>
          </a:blip>
          <a:srcRect b="33195"/>
          <a:stretch>
            <a:fillRect/>
          </a:stretch>
        </p:blipFill>
        <p:spPr>
          <a:xfrm>
            <a:off x="-110968" y="-47122"/>
            <a:ext cx="9279629" cy="6942109"/>
          </a:xfrm>
          <a:prstGeom prst="rect">
            <a:avLst/>
          </a:prstGeom>
          <a:ln w="12700">
            <a:miter lim="400000"/>
          </a:ln>
        </p:spPr>
      </p:pic>
      <p:sp>
        <p:nvSpPr>
          <p:cNvPr id="198" name="Shape 198"/>
          <p:cNvSpPr/>
          <p:nvPr/>
        </p:nvSpPr>
        <p:spPr>
          <a:xfrm rot="21133599">
            <a:off x="-270317" y="2814664"/>
            <a:ext cx="7819736" cy="1974408"/>
          </a:xfrm>
          <a:custGeom>
            <a:avLst/>
            <a:gdLst/>
            <a:ahLst/>
            <a:cxnLst>
              <a:cxn ang="0">
                <a:pos x="wd2" y="hd2"/>
              </a:cxn>
              <a:cxn ang="5400000">
                <a:pos x="wd2" y="hd2"/>
              </a:cxn>
              <a:cxn ang="10800000">
                <a:pos x="wd2" y="hd2"/>
              </a:cxn>
              <a:cxn ang="16200000">
                <a:pos x="wd2" y="hd2"/>
              </a:cxn>
            </a:cxnLst>
            <a:rect l="0" t="0" r="r" b="b"/>
            <a:pathLst>
              <a:path w="21600" h="21600" extrusionOk="0">
                <a:moveTo>
                  <a:pt x="796" y="0"/>
                </a:moveTo>
                <a:lnTo>
                  <a:pt x="21600" y="248"/>
                </a:lnTo>
                <a:lnTo>
                  <a:pt x="21600" y="19692"/>
                </a:lnTo>
                <a:lnTo>
                  <a:pt x="0" y="21600"/>
                </a:lnTo>
                <a:lnTo>
                  <a:pt x="796" y="0"/>
                </a:lnTo>
                <a:close/>
              </a:path>
            </a:pathLst>
          </a:custGeom>
          <a:solidFill>
            <a:srgbClr val="0D0D0D">
              <a:alpha val="54000"/>
            </a:srgbClr>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99" name="Shape 199"/>
          <p:cNvSpPr/>
          <p:nvPr/>
        </p:nvSpPr>
        <p:spPr>
          <a:xfrm>
            <a:off x="8429404" y="37259"/>
            <a:ext cx="650547" cy="78655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200" name="image2.png"/>
          <p:cNvPicPr>
            <a:picLocks noChangeAspect="1"/>
          </p:cNvPicPr>
          <p:nvPr/>
        </p:nvPicPr>
        <p:blipFill>
          <a:blip r:embed="rId3">
            <a:extLst/>
          </a:blip>
          <a:stretch>
            <a:fillRect/>
          </a:stretch>
        </p:blipFill>
        <p:spPr>
          <a:xfrm>
            <a:off x="8489666" y="105716"/>
            <a:ext cx="549161" cy="651003"/>
          </a:xfrm>
          <a:prstGeom prst="rect">
            <a:avLst/>
          </a:prstGeom>
          <a:ln w="12700">
            <a:miter lim="400000"/>
          </a:ln>
        </p:spPr>
      </p:pic>
      <p:sp>
        <p:nvSpPr>
          <p:cNvPr id="201" name="Shape 201"/>
          <p:cNvSpPr/>
          <p:nvPr/>
        </p:nvSpPr>
        <p:spPr>
          <a:xfrm rot="21025724">
            <a:off x="2109705" y="2603297"/>
            <a:ext cx="6155773" cy="86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5000">
                <a:solidFill>
                  <a:srgbClr val="FFB301"/>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5000">
                <a:solidFill>
                  <a:srgbClr val="FFB301"/>
                </a:solidFill>
                <a:latin typeface="Impact"/>
                <a:ea typeface="Impact"/>
                <a:cs typeface="Impact"/>
                <a:sym typeface="Impact"/>
              </a:rPr>
              <a:t>WEEK 1</a:t>
            </a:r>
          </a:p>
        </p:txBody>
      </p:sp>
      <p:sp>
        <p:nvSpPr>
          <p:cNvPr id="202" name="Shape 202"/>
          <p:cNvSpPr/>
          <p:nvPr/>
        </p:nvSpPr>
        <p:spPr>
          <a:xfrm rot="21142538">
            <a:off x="2658694" y="3655200"/>
            <a:ext cx="6371734" cy="32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i="1">
                <a:solidFill>
                  <a:srgbClr val="FFFFFF"/>
                </a:solidFill>
                <a:latin typeface="Franklin Gothic Book"/>
                <a:ea typeface="Franklin Gothic Book"/>
                <a:cs typeface="Franklin Gothic Book"/>
                <a:sym typeface="Franklin Gothic Book"/>
              </a:defRPr>
            </a:lvl1pPr>
          </a:lstStyle>
          <a:p>
            <a:pPr>
              <a:defRPr sz="1400" i="0">
                <a:solidFill>
                  <a:srgbClr val="000000"/>
                </a:solidFill>
                <a:latin typeface="Arial"/>
                <a:ea typeface="Arial"/>
                <a:cs typeface="Arial"/>
                <a:sym typeface="Arial"/>
              </a:defRPr>
            </a:pPr>
            <a:r>
              <a:rPr sz="1600" i="1">
                <a:solidFill>
                  <a:srgbClr val="FFFFFF"/>
                </a:solidFill>
                <a:latin typeface="Franklin Gothic Book"/>
                <a:ea typeface="Franklin Gothic Book"/>
                <a:cs typeface="Franklin Gothic Book"/>
                <a:sym typeface="Franklin Gothic Book"/>
              </a:rPr>
              <a:t>THE SECRET ORIGIN OF COMIC BOOKS</a:t>
            </a:r>
          </a:p>
        </p:txBody>
      </p:sp>
      <p:sp>
        <p:nvSpPr>
          <p:cNvPr id="203" name="Shape 203"/>
          <p:cNvSpPr/>
          <p:nvPr/>
        </p:nvSpPr>
        <p:spPr>
          <a:xfrm rot="21071874">
            <a:off x="-114000" y="3872782"/>
            <a:ext cx="4135379" cy="2124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801" y="4185"/>
                </a:lnTo>
                <a:lnTo>
                  <a:pt x="19727" y="21600"/>
                </a:lnTo>
                <a:lnTo>
                  <a:pt x="20418" y="3426"/>
                </a:lnTo>
                <a:lnTo>
                  <a:pt x="21600" y="3654"/>
                </a:lnTo>
              </a:path>
            </a:pathLst>
          </a:custGeom>
          <a:ln w="12700" cap="sq">
            <a:solidFill>
              <a:srgbClr val="3DCCCF"/>
            </a:solidFill>
            <a:miter/>
          </a:ln>
        </p:spPr>
        <p:txBody>
          <a:bodyPr lIns="45719" rIns="45719" anchor="ctr"/>
          <a:lstStyle/>
          <a:p>
            <a:pPr algn="ctr">
              <a:defRPr>
                <a:solidFill>
                  <a:srgbClr val="FFFFFF"/>
                </a:solidFill>
              </a:defRPr>
            </a:pPr>
            <a:endParaRPr/>
          </a:p>
        </p:txBody>
      </p:sp>
      <p:sp>
        <p:nvSpPr>
          <p:cNvPr id="204" name="Shape 204"/>
          <p:cNvSpPr/>
          <p:nvPr/>
        </p:nvSpPr>
        <p:spPr>
          <a:xfrm rot="21130124">
            <a:off x="2482862" y="3822365"/>
            <a:ext cx="4018045" cy="389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67" y="71"/>
                </a:lnTo>
                <a:lnTo>
                  <a:pt x="21600" y="21600"/>
                </a:lnTo>
                <a:lnTo>
                  <a:pt x="821" y="21600"/>
                </a:lnTo>
                <a:lnTo>
                  <a:pt x="0" y="0"/>
                </a:lnTo>
                <a:close/>
              </a:path>
            </a:pathLst>
          </a:custGeom>
          <a:ln>
            <a:solidFill>
              <a:srgbClr val="FFFFFF"/>
            </a:solidFill>
            <a:bevel/>
          </a:ln>
        </p:spPr>
        <p:txBody>
          <a:bodyPr lIns="45719" rIns="45719" anchor="ctr"/>
          <a:lstStyle/>
          <a:p>
            <a:pPr algn="ctr">
              <a:defRPr>
                <a:solidFill>
                  <a:srgbClr val="FFFFFF"/>
                </a:solidFill>
              </a:defRPr>
            </a:pPr>
            <a:endParaRPr/>
          </a:p>
        </p:txBody>
      </p:sp>
      <p:pic>
        <p:nvPicPr>
          <p:cNvPr id="205" name="image3.png" descr="PopX_Logo.png"/>
          <p:cNvPicPr>
            <a:picLocks noChangeAspect="1"/>
          </p:cNvPicPr>
          <p:nvPr/>
        </p:nvPicPr>
        <p:blipFill>
          <a:blip r:embed="rId4">
            <a:extLst/>
          </a:blip>
          <a:stretch>
            <a:fillRect/>
          </a:stretch>
        </p:blipFill>
        <p:spPr>
          <a:xfrm>
            <a:off x="2201308" y="336369"/>
            <a:ext cx="4652446" cy="2885225"/>
          </a:xfrm>
          <a:prstGeom prst="rect">
            <a:avLst/>
          </a:prstGeom>
          <a:ln w="12700">
            <a:miter lim="400000"/>
          </a:ln>
        </p:spPr>
      </p:pic>
      <p:sp>
        <p:nvSpPr>
          <p:cNvPr id="206" name="Shape 206"/>
          <p:cNvSpPr/>
          <p:nvPr/>
        </p:nvSpPr>
        <p:spPr>
          <a:xfrm rot="1289980">
            <a:off x="7131829" y="1356345"/>
            <a:ext cx="2818533" cy="3623495"/>
          </a:xfrm>
          <a:custGeom>
            <a:avLst/>
            <a:gdLst/>
            <a:ahLst/>
            <a:cxnLst>
              <a:cxn ang="0">
                <a:pos x="wd2" y="hd2"/>
              </a:cxn>
              <a:cxn ang="5400000">
                <a:pos x="wd2" y="hd2"/>
              </a:cxn>
              <a:cxn ang="10800000">
                <a:pos x="wd2" y="hd2"/>
              </a:cxn>
              <a:cxn ang="16200000">
                <a:pos x="wd2" y="hd2"/>
              </a:cxn>
            </a:cxnLst>
            <a:rect l="0" t="0" r="r" b="b"/>
            <a:pathLst>
              <a:path w="21600" h="21600" extrusionOk="0">
                <a:moveTo>
                  <a:pt x="0" y="8558"/>
                </a:moveTo>
                <a:lnTo>
                  <a:pt x="10340" y="0"/>
                </a:lnTo>
                <a:lnTo>
                  <a:pt x="21600" y="21600"/>
                </a:lnTo>
                <a:lnTo>
                  <a:pt x="5094" y="18382"/>
                </a:lnTo>
                <a:lnTo>
                  <a:pt x="0" y="8558"/>
                </a:lnTo>
                <a:close/>
              </a:path>
            </a:pathLst>
          </a:custGeom>
          <a:solidFill>
            <a:srgbClr val="000000">
              <a:alpha val="88000"/>
            </a:srgbClr>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207" name="Shape 207"/>
          <p:cNvSpPr>
            <a:spLocks noGrp="1"/>
          </p:cNvSpPr>
          <p:nvPr>
            <p:ph type="body" sz="quarter" idx="1"/>
          </p:nvPr>
        </p:nvSpPr>
        <p:spPr>
          <a:xfrm>
            <a:off x="1031906" y="5090581"/>
            <a:ext cx="4739968" cy="1767419"/>
          </a:xfrm>
          <a:prstGeom prst="rect">
            <a:avLst/>
          </a:prstGeom>
        </p:spPr>
        <p:txBody>
          <a:bodyPr lIns="91424" tIns="91424" rIns="91424" bIns="91424"/>
          <a:lstStyle>
            <a:lvl1pPr>
              <a:spcBef>
                <a:spcPts val="300"/>
              </a:spcBef>
            </a:lvl1pPr>
            <a:lvl2pPr>
              <a:spcBef>
                <a:spcPts val="300"/>
              </a:spcBef>
            </a:lvl2pPr>
            <a:lvl3pPr>
              <a:spcBef>
                <a:spcPts val="300"/>
              </a:spcBef>
            </a:lvl3pPr>
            <a:lvl4pPr>
              <a:spcBef>
                <a:spcPts val="300"/>
              </a:spcBef>
            </a:lvl4pPr>
            <a:lvl5pPr>
              <a:spcBef>
                <a:spcPts val="300"/>
              </a:spcBef>
            </a:lvl5pPr>
          </a:lstStyle>
          <a:p>
            <a:r>
              <a:t>Body Level One</a:t>
            </a:r>
          </a:p>
          <a:p>
            <a:pPr lvl="1"/>
            <a:r>
              <a:t>Body Level Two</a:t>
            </a:r>
          </a:p>
          <a:p>
            <a:pPr lvl="2"/>
            <a:r>
              <a:t>Body Level Three</a:t>
            </a:r>
          </a:p>
          <a:p>
            <a:pPr lvl="3"/>
            <a:r>
              <a:t>Body Level Four</a:t>
            </a:r>
          </a:p>
          <a:p>
            <a:pPr lvl="4"/>
            <a:r>
              <a:t>Body Level Five</a:t>
            </a:r>
          </a:p>
        </p:txBody>
      </p:sp>
      <p:sp>
        <p:nvSpPr>
          <p:cNvPr id="208" name="Shape 208"/>
          <p:cNvSpPr>
            <a:spLocks noGrp="1"/>
          </p:cNvSpPr>
          <p:nvPr>
            <p:ph type="sldNum" sz="quarter" idx="2"/>
          </p:nvPr>
        </p:nvSpPr>
        <p:spPr>
          <a:xfrm>
            <a:off x="8556790" y="6434207"/>
            <a:ext cx="548700" cy="322551"/>
          </a:xfrm>
          <a:prstGeom prst="rect">
            <a:avLst/>
          </a:prstGeom>
        </p:spPr>
        <p:txBody>
          <a:bodyPr lIns="91424" tIns="91424" rIns="91424" bIns="91424"/>
          <a:lstStyle>
            <a:lvl1pPr>
              <a:defRPr sz="1000">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png"/><Relationship Id="rId24" Type="http://schemas.openxmlformats.org/officeDocument/2006/relationships/image" Target="../media/image2.png"/><Relationship Id="rId25"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PopX_LogoBgOnly.png"/>
          <p:cNvPicPr>
            <a:picLocks noChangeAspect="1"/>
          </p:cNvPicPr>
          <p:nvPr/>
        </p:nvPicPr>
        <p:blipFill>
          <a:blip r:embed="rId23">
            <a:extLst/>
          </a:blip>
          <a:srcRect b="33195"/>
          <a:stretch>
            <a:fillRect/>
          </a:stretch>
        </p:blipFill>
        <p:spPr>
          <a:xfrm>
            <a:off x="-110968" y="-47122"/>
            <a:ext cx="9279629" cy="6942109"/>
          </a:xfrm>
          <a:prstGeom prst="rect">
            <a:avLst/>
          </a:prstGeom>
          <a:ln w="12700">
            <a:miter lim="400000"/>
          </a:ln>
        </p:spPr>
      </p:pic>
      <p:sp>
        <p:nvSpPr>
          <p:cNvPr id="3" name="Shape 3"/>
          <p:cNvSpPr/>
          <p:nvPr/>
        </p:nvSpPr>
        <p:spPr>
          <a:xfrm rot="21133599">
            <a:off x="-248784" y="2585003"/>
            <a:ext cx="8222334" cy="2507976"/>
          </a:xfrm>
          <a:custGeom>
            <a:avLst/>
            <a:gdLst/>
            <a:ahLst/>
            <a:cxnLst>
              <a:cxn ang="0">
                <a:pos x="wd2" y="hd2"/>
              </a:cxn>
              <a:cxn ang="5400000">
                <a:pos x="wd2" y="hd2"/>
              </a:cxn>
              <a:cxn ang="10800000">
                <a:pos x="wd2" y="hd2"/>
              </a:cxn>
              <a:cxn ang="16200000">
                <a:pos x="wd2" y="hd2"/>
              </a:cxn>
            </a:cxnLst>
            <a:rect l="0" t="0" r="r" b="b"/>
            <a:pathLst>
              <a:path w="21600" h="21600" extrusionOk="0">
                <a:moveTo>
                  <a:pt x="719" y="1721"/>
                </a:moveTo>
                <a:lnTo>
                  <a:pt x="21600" y="0"/>
                </a:lnTo>
                <a:lnTo>
                  <a:pt x="20882" y="20630"/>
                </a:lnTo>
                <a:lnTo>
                  <a:pt x="0" y="21600"/>
                </a:lnTo>
                <a:lnTo>
                  <a:pt x="719" y="1721"/>
                </a:lnTo>
                <a:close/>
              </a:path>
            </a:pathLst>
          </a:custGeom>
          <a:solidFill>
            <a:srgbClr val="0D0D0D">
              <a:alpha val="54000"/>
            </a:srgbClr>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4" name="Shape 4"/>
          <p:cNvSpPr/>
          <p:nvPr/>
        </p:nvSpPr>
        <p:spPr>
          <a:xfrm rot="1289980">
            <a:off x="7515714" y="930391"/>
            <a:ext cx="2458040" cy="3903320"/>
          </a:xfrm>
          <a:custGeom>
            <a:avLst/>
            <a:gdLst/>
            <a:ahLst/>
            <a:cxnLst>
              <a:cxn ang="0">
                <a:pos x="wd2" y="hd2"/>
              </a:cxn>
              <a:cxn ang="5400000">
                <a:pos x="wd2" y="hd2"/>
              </a:cxn>
              <a:cxn ang="10800000">
                <a:pos x="wd2" y="hd2"/>
              </a:cxn>
              <a:cxn ang="16200000">
                <a:pos x="wd2" y="hd2"/>
              </a:cxn>
            </a:cxnLst>
            <a:rect l="0" t="0" r="r" b="b"/>
            <a:pathLst>
              <a:path w="21600" h="21600" extrusionOk="0">
                <a:moveTo>
                  <a:pt x="0" y="8414"/>
                </a:moveTo>
                <a:lnTo>
                  <a:pt x="7836" y="0"/>
                </a:lnTo>
                <a:lnTo>
                  <a:pt x="21600" y="21600"/>
                </a:lnTo>
                <a:lnTo>
                  <a:pt x="8287" y="20887"/>
                </a:lnTo>
                <a:lnTo>
                  <a:pt x="0" y="8414"/>
                </a:lnTo>
                <a:close/>
              </a:path>
            </a:pathLst>
          </a:custGeom>
          <a:solidFill>
            <a:srgbClr val="000000">
              <a:alpha val="88000"/>
            </a:srgbClr>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5" name="Shape 5"/>
          <p:cNvSpPr/>
          <p:nvPr/>
        </p:nvSpPr>
        <p:spPr>
          <a:xfrm rot="21071874">
            <a:off x="1340676" y="2705108"/>
            <a:ext cx="615577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800">
                <a:solidFill>
                  <a:srgbClr val="FFB301"/>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4800">
                <a:solidFill>
                  <a:srgbClr val="FFB301"/>
                </a:solidFill>
                <a:latin typeface="Impact"/>
                <a:ea typeface="Impact"/>
                <a:cs typeface="Impact"/>
                <a:sym typeface="Impact"/>
              </a:rPr>
              <a:t>SUPERHERO SKETCHPAD</a:t>
            </a:r>
          </a:p>
        </p:txBody>
      </p:sp>
      <p:sp>
        <p:nvSpPr>
          <p:cNvPr id="6" name="Shape 6"/>
          <p:cNvSpPr/>
          <p:nvPr/>
        </p:nvSpPr>
        <p:spPr>
          <a:xfrm rot="21071874">
            <a:off x="-457265" y="3608159"/>
            <a:ext cx="7674145" cy="178769"/>
          </a:xfrm>
          <a:custGeom>
            <a:avLst/>
            <a:gdLst/>
            <a:ahLst/>
            <a:cxnLst>
              <a:cxn ang="0">
                <a:pos x="wd2" y="hd2"/>
              </a:cxn>
              <a:cxn ang="5400000">
                <a:pos x="wd2" y="hd2"/>
              </a:cxn>
              <a:cxn ang="10800000">
                <a:pos x="wd2" y="hd2"/>
              </a:cxn>
              <a:cxn ang="16200000">
                <a:pos x="wd2" y="hd2"/>
              </a:cxn>
            </a:cxnLst>
            <a:rect l="0" t="0" r="r" b="b"/>
            <a:pathLst>
              <a:path w="21600" h="21600" extrusionOk="0">
                <a:moveTo>
                  <a:pt x="0" y="2077"/>
                </a:moveTo>
                <a:lnTo>
                  <a:pt x="20631" y="903"/>
                </a:lnTo>
                <a:lnTo>
                  <a:pt x="20591" y="21600"/>
                </a:lnTo>
                <a:lnTo>
                  <a:pt x="20963" y="0"/>
                </a:lnTo>
                <a:lnTo>
                  <a:pt x="21600" y="272"/>
                </a:lnTo>
              </a:path>
            </a:pathLst>
          </a:custGeom>
          <a:ln w="12700" cap="sq">
            <a:solidFill>
              <a:srgbClr val="3DCCCF"/>
            </a:solidFill>
            <a:miter/>
          </a:ln>
        </p:spPr>
        <p:txBody>
          <a:bodyPr lIns="45719" rIns="45719" anchor="ctr"/>
          <a:lstStyle/>
          <a:p>
            <a:pPr algn="ctr">
              <a:defRPr>
                <a:solidFill>
                  <a:srgbClr val="FFFFFF"/>
                </a:solidFill>
              </a:defRPr>
            </a:pPr>
            <a:endParaRPr/>
          </a:p>
        </p:txBody>
      </p:sp>
      <p:sp>
        <p:nvSpPr>
          <p:cNvPr id="7" name="Shape 7"/>
          <p:cNvSpPr/>
          <p:nvPr/>
        </p:nvSpPr>
        <p:spPr>
          <a:xfrm rot="21071874">
            <a:off x="2057820" y="3737176"/>
            <a:ext cx="4707800" cy="389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67" y="71"/>
                </a:lnTo>
                <a:lnTo>
                  <a:pt x="21600" y="21600"/>
                </a:lnTo>
                <a:lnTo>
                  <a:pt x="821" y="21600"/>
                </a:lnTo>
                <a:lnTo>
                  <a:pt x="0" y="0"/>
                </a:lnTo>
                <a:close/>
              </a:path>
            </a:pathLst>
          </a:custGeom>
          <a:ln>
            <a:solidFill>
              <a:srgbClr val="FFFFFF"/>
            </a:solidFill>
            <a:bevel/>
          </a:ln>
        </p:spPr>
        <p:txBody>
          <a:bodyPr lIns="45719" rIns="45719" anchor="ctr"/>
          <a:lstStyle/>
          <a:p>
            <a:pPr algn="ctr">
              <a:defRPr>
                <a:solidFill>
                  <a:srgbClr val="FFFFFF"/>
                </a:solidFill>
              </a:defRPr>
            </a:pPr>
            <a:endParaRPr/>
          </a:p>
        </p:txBody>
      </p:sp>
      <p:sp>
        <p:nvSpPr>
          <p:cNvPr id="8" name="Shape 8"/>
          <p:cNvSpPr/>
          <p:nvPr/>
        </p:nvSpPr>
        <p:spPr>
          <a:xfrm rot="21071874">
            <a:off x="2295588" y="3985079"/>
            <a:ext cx="1067099"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latin typeface="Franklin Gothic Medium"/>
                <a:ea typeface="Franklin Gothic Medium"/>
                <a:cs typeface="Franklin Gothic Medium"/>
                <a:sym typeface="Franklin Gothic Medium"/>
              </a:defRPr>
            </a:lvl1pPr>
          </a:lstStyle>
          <a:p>
            <a:pPr>
              <a:defRPr i="0">
                <a:solidFill>
                  <a:srgbClr val="000000"/>
                </a:solidFill>
                <a:latin typeface="Arial"/>
                <a:ea typeface="Arial"/>
                <a:cs typeface="Arial"/>
                <a:sym typeface="Arial"/>
              </a:defRPr>
            </a:pPr>
            <a:r>
              <a:rPr i="1">
                <a:solidFill>
                  <a:srgbClr val="FFFFFF"/>
                </a:solidFill>
                <a:latin typeface="Franklin Gothic Medium"/>
                <a:ea typeface="Franklin Gothic Medium"/>
                <a:cs typeface="Franklin Gothic Medium"/>
                <a:sym typeface="Franklin Gothic Medium"/>
              </a:rPr>
              <a:t>NAME</a:t>
            </a:r>
          </a:p>
        </p:txBody>
      </p:sp>
      <p:sp>
        <p:nvSpPr>
          <p:cNvPr id="9" name="Shape 9"/>
          <p:cNvSpPr/>
          <p:nvPr/>
        </p:nvSpPr>
        <p:spPr>
          <a:xfrm rot="21071874">
            <a:off x="2521602" y="4214121"/>
            <a:ext cx="4849310" cy="3892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327" y="71"/>
                </a:lnTo>
                <a:lnTo>
                  <a:pt x="21600" y="21600"/>
                </a:lnTo>
                <a:lnTo>
                  <a:pt x="770" y="21600"/>
                </a:lnTo>
                <a:lnTo>
                  <a:pt x="0" y="0"/>
                </a:lnTo>
                <a:close/>
              </a:path>
            </a:pathLst>
          </a:custGeom>
          <a:ln>
            <a:solidFill>
              <a:srgbClr val="FFFFFF"/>
            </a:solidFill>
            <a:bevel/>
          </a:ln>
        </p:spPr>
        <p:txBody>
          <a:bodyPr lIns="45719" rIns="45719" anchor="ctr"/>
          <a:lstStyle/>
          <a:p>
            <a:pPr algn="ctr">
              <a:defRPr>
                <a:solidFill>
                  <a:srgbClr val="FFFFFF"/>
                </a:solidFill>
              </a:defRPr>
            </a:pPr>
            <a:endParaRPr/>
          </a:p>
        </p:txBody>
      </p:sp>
      <p:sp>
        <p:nvSpPr>
          <p:cNvPr id="10" name="Shape 10"/>
          <p:cNvSpPr/>
          <p:nvPr/>
        </p:nvSpPr>
        <p:spPr>
          <a:xfrm rot="21071874">
            <a:off x="2755671" y="4486557"/>
            <a:ext cx="1067099"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latin typeface="Franklin Gothic Medium"/>
                <a:ea typeface="Franklin Gothic Medium"/>
                <a:cs typeface="Franklin Gothic Medium"/>
                <a:sym typeface="Franklin Gothic Medium"/>
              </a:defRPr>
            </a:lvl1pPr>
          </a:lstStyle>
          <a:p>
            <a:pPr>
              <a:defRPr i="0">
                <a:solidFill>
                  <a:srgbClr val="000000"/>
                </a:solidFill>
                <a:latin typeface="Arial"/>
                <a:ea typeface="Arial"/>
                <a:cs typeface="Arial"/>
                <a:sym typeface="Arial"/>
              </a:defRPr>
            </a:pPr>
            <a:r>
              <a:rPr i="1">
                <a:solidFill>
                  <a:srgbClr val="FFFFFF"/>
                </a:solidFill>
                <a:latin typeface="Franklin Gothic Medium"/>
                <a:ea typeface="Franklin Gothic Medium"/>
                <a:cs typeface="Franklin Gothic Medium"/>
                <a:sym typeface="Franklin Gothic Medium"/>
              </a:rPr>
              <a:t>EMAIL</a:t>
            </a:r>
          </a:p>
        </p:txBody>
      </p:sp>
      <p:sp>
        <p:nvSpPr>
          <p:cNvPr id="11" name="Shape 11"/>
          <p:cNvSpPr/>
          <p:nvPr/>
        </p:nvSpPr>
        <p:spPr>
          <a:xfrm>
            <a:off x="8289769" y="5847817"/>
            <a:ext cx="784633" cy="94866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2" name="image2.png"/>
          <p:cNvPicPr>
            <a:picLocks noChangeAspect="1"/>
          </p:cNvPicPr>
          <p:nvPr/>
        </p:nvPicPr>
        <p:blipFill>
          <a:blip r:embed="rId24">
            <a:extLst/>
          </a:blip>
          <a:stretch>
            <a:fillRect/>
          </a:stretch>
        </p:blipFill>
        <p:spPr>
          <a:xfrm>
            <a:off x="8360480" y="5930243"/>
            <a:ext cx="662349" cy="785183"/>
          </a:xfrm>
          <a:prstGeom prst="rect">
            <a:avLst/>
          </a:prstGeom>
          <a:ln w="12700">
            <a:miter lim="400000"/>
          </a:ln>
        </p:spPr>
      </p:pic>
      <p:pic>
        <p:nvPicPr>
          <p:cNvPr id="13" name="image3.png" descr="PopX_Logo.png"/>
          <p:cNvPicPr>
            <a:picLocks noChangeAspect="1"/>
          </p:cNvPicPr>
          <p:nvPr/>
        </p:nvPicPr>
        <p:blipFill>
          <a:blip r:embed="rId25">
            <a:extLst/>
          </a:blip>
          <a:stretch>
            <a:fillRect/>
          </a:stretch>
        </p:blipFill>
        <p:spPr>
          <a:xfrm>
            <a:off x="2266998" y="136831"/>
            <a:ext cx="4652446" cy="2885226"/>
          </a:xfrm>
          <a:prstGeom prst="rect">
            <a:avLst/>
          </a:prstGeom>
          <a:ln w="12700">
            <a:miter lim="400000"/>
          </a:ln>
        </p:spPr>
      </p:pic>
      <p:sp>
        <p:nvSpPr>
          <p:cNvPr id="14" name="Shape 14"/>
          <p:cNvSpPr>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lstStyle/>
          <a:p>
            <a:r>
              <a:t>Title Text</a:t>
            </a:r>
          </a:p>
        </p:txBody>
      </p:sp>
      <p:sp>
        <p:nvSpPr>
          <p:cNvPr id="15" name="Shape 15"/>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6" name="Shape 16"/>
          <p:cNvSpPr>
            <a:spLocks noGrp="1"/>
          </p:cNvSpPr>
          <p:nvPr>
            <p:ph type="sldNum" sz="quarter" idx="2"/>
          </p:nvPr>
        </p:nvSpPr>
        <p:spPr>
          <a:xfrm>
            <a:off x="6553200" y="6172200"/>
            <a:ext cx="2133600" cy="368301"/>
          </a:xfrm>
          <a:prstGeom prst="rect">
            <a:avLst/>
          </a:prstGeom>
          <a:ln w="12700">
            <a:miter lim="400000"/>
          </a:ln>
        </p:spPr>
        <p:txBody>
          <a:bodyPr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8" r:id="rId16"/>
    <p:sldLayoutId id="2147483669" r:id="rId17"/>
    <p:sldLayoutId id="2147483670" r:id="rId18"/>
    <p:sldLayoutId id="2147483671" r:id="rId19"/>
    <p:sldLayoutId id="2147483674" r:id="rId20"/>
    <p:sldLayoutId id="2147483676" r:id="rId21"/>
  </p:sldLayoutIdLst>
  <p:transition xmlns:p14="http://schemas.microsoft.com/office/powerpoint/2010/mai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p:cNvSpPr>
          <p:nvPr>
            <p:ph type="sldNum" sz="quarter" idx="2"/>
          </p:nvPr>
        </p:nvSpPr>
        <p:spPr>
          <a:xfrm>
            <a:off x="8651809" y="6247478"/>
            <a:ext cx="548700" cy="297150"/>
          </a:xfrm>
          <a:prstGeom prst="rect">
            <a:avLst/>
          </a:prstGeom>
          <a:extLst>
            <a:ext uri="{C572A759-6A51-4108-AA02-DFA0A04FC94B}">
              <ma14:wrappingTextBoxFlag xmlns:ma14="http://schemas.microsoft.com/office/mac/drawingml/2011/main" val="1"/>
            </a:ext>
          </a:extLst>
        </p:spPr>
        <p:txBody>
          <a:bodyPr>
            <a:normAutofit lnSpcReduction="10000"/>
          </a:bodyPr>
          <a:lstStyle>
            <a:lvl1pPr>
              <a:defRPr sz="800"/>
            </a:lvl1pPr>
          </a:lstStyle>
          <a:p>
            <a:pPr>
              <a:defRPr sz="1000"/>
            </a:pPr>
            <a:fld id="{86CB4B4D-7CA3-9044-876B-883B54F8677D}" type="slidenum">
              <a:rPr sz="800"/>
              <a:t>1</a:t>
            </a:fld>
            <a:endParaRPr sz="800"/>
          </a:p>
        </p:txBody>
      </p:sp>
      <p:pic>
        <p:nvPicPr>
          <p:cNvPr id="2" name="Picture 1" descr="Superhero silhouette_2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218" y="204022"/>
            <a:ext cx="7396824" cy="6420443"/>
          </a:xfrm>
          <a:prstGeom prst="rect">
            <a:avLst/>
          </a:prstGeom>
        </p:spPr>
      </p:pic>
      <p:sp>
        <p:nvSpPr>
          <p:cNvPr id="3" name="TextBox 2"/>
          <p:cNvSpPr txBox="1"/>
          <p:nvPr/>
        </p:nvSpPr>
        <p:spPr>
          <a:xfrm>
            <a:off x="1375947" y="2978288"/>
            <a:ext cx="6456367"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60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FillTx/>
                <a:latin typeface="Arial"/>
                <a:ea typeface="Arial"/>
                <a:cs typeface="Arial"/>
                <a:sym typeface="Arial"/>
              </a:rPr>
              <a:t>MY SUPERHERO</a:t>
            </a:r>
            <a:endParaRPr kumimoji="0" lang="en-US" sz="6000" b="1" i="0" u="none" strike="noStrike" spc="50" normalizeH="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FillTx/>
              <a:latin typeface="Arial"/>
              <a:ea typeface="Arial"/>
              <a:cs typeface="Arial"/>
              <a:sym typeface="Arial"/>
            </a:endParaRPr>
          </a:p>
        </p:txBody>
      </p:sp>
    </p:spTree>
  </p:cSld>
  <p:clrMapOvr>
    <a:masterClrMapping/>
  </p:clrMapOvr>
  <p:transition xmlns:p14="http://schemas.microsoft.com/office/powerpoint/2010/mai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p:nvPr/>
        </p:nvSpPr>
        <p:spPr>
          <a:xfrm>
            <a:off x="268287" y="2309812"/>
            <a:ext cx="2354264" cy="293688"/>
          </a:xfrm>
          <a:custGeom>
            <a:avLst/>
            <a:gdLst/>
            <a:ahLst/>
            <a:cxnLst>
              <a:cxn ang="0">
                <a:pos x="wd2" y="hd2"/>
              </a:cxn>
              <a:cxn ang="5400000">
                <a:pos x="wd2" y="hd2"/>
              </a:cxn>
              <a:cxn ang="10800000">
                <a:pos x="wd2" y="hd2"/>
              </a:cxn>
              <a:cxn ang="16200000">
                <a:pos x="wd2" y="hd2"/>
              </a:cxn>
            </a:cxnLst>
            <a:rect l="0" t="0" r="r" b="b"/>
            <a:pathLst>
              <a:path w="21600" h="21600" extrusionOk="0">
                <a:moveTo>
                  <a:pt x="1073" y="220"/>
                </a:moveTo>
                <a:cubicBezTo>
                  <a:pt x="1201" y="219"/>
                  <a:pt x="2575" y="1"/>
                  <a:pt x="2702" y="0"/>
                </a:cubicBezTo>
                <a:lnTo>
                  <a:pt x="21600" y="2"/>
                </a:lnTo>
                <a:lnTo>
                  <a:pt x="20510" y="21344"/>
                </a:lnTo>
                <a:lnTo>
                  <a:pt x="0" y="21600"/>
                </a:lnTo>
                <a:lnTo>
                  <a:pt x="1073" y="220"/>
                </a:lnTo>
                <a:close/>
              </a:path>
            </a:pathLst>
          </a:custGeom>
          <a:solidFill>
            <a:srgbClr val="000000"/>
          </a:solidFill>
          <a:ln w="12700">
            <a:miter lim="400000"/>
          </a:ln>
        </p:spPr>
        <p:txBody>
          <a:bodyPr lIns="45719" rIns="45719" anchor="ctr"/>
          <a:lstStyle/>
          <a:p>
            <a:endParaRPr/>
          </a:p>
        </p:txBody>
      </p:sp>
      <p:sp>
        <p:nvSpPr>
          <p:cNvPr id="747" name="Shape 747"/>
          <p:cNvSpPr/>
          <p:nvPr/>
        </p:nvSpPr>
        <p:spPr>
          <a:xfrm>
            <a:off x="211137" y="533400"/>
            <a:ext cx="1704976" cy="472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500">
                <a:solidFill>
                  <a:srgbClr val="FFFFFF"/>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2500">
                <a:solidFill>
                  <a:srgbClr val="FFFFFF"/>
                </a:solidFill>
                <a:latin typeface="Impact"/>
                <a:ea typeface="Impact"/>
                <a:cs typeface="Impact"/>
                <a:sym typeface="Impact"/>
              </a:rPr>
              <a:t>WEEK 1</a:t>
            </a:r>
          </a:p>
        </p:txBody>
      </p:sp>
      <p:sp>
        <p:nvSpPr>
          <p:cNvPr id="748" name="Shape 748"/>
          <p:cNvSpPr/>
          <p:nvPr/>
        </p:nvSpPr>
        <p:spPr>
          <a:xfrm>
            <a:off x="246062" y="1817687"/>
            <a:ext cx="7805738" cy="2392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lvl1pPr>
          </a:lstStyle>
          <a:p>
            <a:pPr>
              <a:defRPr sz="1400" i="0"/>
            </a:pPr>
            <a:r>
              <a:rPr sz="1100" i="1"/>
              <a:t>Write your build up, conflict, and resolution below by inserting text for each of the three categories.</a:t>
            </a:r>
          </a:p>
        </p:txBody>
      </p:sp>
      <p:sp>
        <p:nvSpPr>
          <p:cNvPr id="749" name="Shape 749"/>
          <p:cNvSpPr/>
          <p:nvPr/>
        </p:nvSpPr>
        <p:spPr>
          <a:xfrm>
            <a:off x="150812" y="1003300"/>
            <a:ext cx="6229351" cy="345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6718"/>
                </a:solidFill>
                <a:latin typeface="Franklin Gothic Medium"/>
                <a:ea typeface="Franklin Gothic Medium"/>
                <a:cs typeface="Franklin Gothic Medium"/>
                <a:sym typeface="Franklin Gothic Medium"/>
              </a:defRPr>
            </a:lvl1pPr>
          </a:lstStyle>
          <a:p>
            <a:pPr>
              <a:defRPr sz="1400">
                <a:solidFill>
                  <a:srgbClr val="000000"/>
                </a:solidFill>
                <a:latin typeface="Arial"/>
                <a:ea typeface="Arial"/>
                <a:cs typeface="Arial"/>
                <a:sym typeface="Arial"/>
              </a:defRPr>
            </a:pPr>
            <a:r>
              <a:rPr sz="1800">
                <a:solidFill>
                  <a:srgbClr val="FF6718"/>
                </a:solidFill>
                <a:latin typeface="Franklin Gothic Medium"/>
                <a:ea typeface="Franklin Gothic Medium"/>
                <a:cs typeface="Franklin Gothic Medium"/>
                <a:sym typeface="Franklin Gothic Medium"/>
              </a:rPr>
              <a:t>CONSTRUCT YOUR STORY</a:t>
            </a:r>
          </a:p>
        </p:txBody>
      </p:sp>
      <p:sp>
        <p:nvSpPr>
          <p:cNvPr id="750" name="Shape 750"/>
          <p:cNvSpPr/>
          <p:nvPr/>
        </p:nvSpPr>
        <p:spPr>
          <a:xfrm>
            <a:off x="8659812" y="6503050"/>
            <a:ext cx="547689" cy="2971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r">
              <a:defRPr sz="800">
                <a:solidFill>
                  <a:srgbClr val="FFFFFF"/>
                </a:solidFill>
                <a:latin typeface="Franklin Gothic Medium"/>
                <a:ea typeface="Franklin Gothic Medium"/>
                <a:cs typeface="Franklin Gothic Medium"/>
                <a:sym typeface="Franklin Gothic Medium"/>
              </a:defRPr>
            </a:lvl1pPr>
          </a:lstStyle>
          <a:p>
            <a:pPr>
              <a:defRPr sz="1400">
                <a:solidFill>
                  <a:srgbClr val="000000"/>
                </a:solidFill>
                <a:latin typeface="Arial"/>
                <a:ea typeface="Arial"/>
                <a:cs typeface="Arial"/>
                <a:sym typeface="Arial"/>
              </a:defRPr>
            </a:pPr>
            <a:r>
              <a:rPr sz="800">
                <a:solidFill>
                  <a:srgbClr val="FFFFFF"/>
                </a:solidFill>
                <a:latin typeface="Franklin Gothic Medium"/>
                <a:ea typeface="Franklin Gothic Medium"/>
                <a:cs typeface="Franklin Gothic Medium"/>
                <a:sym typeface="Franklin Gothic Medium"/>
              </a:rPr>
              <a:t>2</a:t>
            </a:r>
          </a:p>
        </p:txBody>
      </p:sp>
      <p:sp>
        <p:nvSpPr>
          <p:cNvPr id="751" name="Shape 751"/>
          <p:cNvSpPr/>
          <p:nvPr/>
        </p:nvSpPr>
        <p:spPr>
          <a:xfrm>
            <a:off x="219075" y="1041400"/>
            <a:ext cx="5127625" cy="0"/>
          </a:xfrm>
          <a:prstGeom prst="line">
            <a:avLst/>
          </a:prstGeom>
          <a:ln w="12700">
            <a:solidFill>
              <a:srgbClr val="000000"/>
            </a:solidFill>
          </a:ln>
        </p:spPr>
        <p:txBody>
          <a:bodyPr lIns="45719" rIns="45719"/>
          <a:lstStyle/>
          <a:p>
            <a:pPr defTabSz="457200">
              <a:defRPr sz="1200">
                <a:latin typeface="+mn-lt"/>
                <a:ea typeface="+mn-ea"/>
                <a:cs typeface="+mn-cs"/>
                <a:sym typeface="Helvetica"/>
              </a:defRPr>
            </a:pPr>
            <a:endParaRPr/>
          </a:p>
        </p:txBody>
      </p:sp>
      <p:sp>
        <p:nvSpPr>
          <p:cNvPr id="752" name="Shape 752"/>
          <p:cNvSpPr/>
          <p:nvPr/>
        </p:nvSpPr>
        <p:spPr>
          <a:xfrm>
            <a:off x="238125" y="1370012"/>
            <a:ext cx="5086350" cy="179388"/>
          </a:xfrm>
          <a:custGeom>
            <a:avLst/>
            <a:gdLst/>
            <a:ahLst/>
            <a:cxnLst>
              <a:cxn ang="0">
                <a:pos x="wd2" y="hd2"/>
              </a:cxn>
              <a:cxn ang="5400000">
                <a:pos x="wd2" y="hd2"/>
              </a:cxn>
              <a:cxn ang="10800000">
                <a:pos x="wd2" y="hd2"/>
              </a:cxn>
              <a:cxn ang="16200000">
                <a:pos x="wd2" y="hd2"/>
              </a:cxn>
            </a:cxnLst>
            <a:rect l="0" t="0" r="r" b="b"/>
            <a:pathLst>
              <a:path w="21600" h="21600" extrusionOk="0">
                <a:moveTo>
                  <a:pt x="0" y="820"/>
                </a:moveTo>
                <a:lnTo>
                  <a:pt x="20131" y="903"/>
                </a:lnTo>
                <a:lnTo>
                  <a:pt x="20070" y="21600"/>
                </a:lnTo>
                <a:lnTo>
                  <a:pt x="20640" y="0"/>
                </a:lnTo>
                <a:lnTo>
                  <a:pt x="21600" y="272"/>
                </a:lnTo>
              </a:path>
            </a:pathLst>
          </a:custGeom>
          <a:ln w="12700" cap="sq">
            <a:solidFill>
              <a:srgbClr val="000000"/>
            </a:solidFill>
            <a:miter/>
          </a:ln>
        </p:spPr>
        <p:txBody>
          <a:bodyPr lIns="45719" rIns="45719" anchor="ctr"/>
          <a:lstStyle/>
          <a:p>
            <a:endParaRPr/>
          </a:p>
        </p:txBody>
      </p:sp>
      <p:sp>
        <p:nvSpPr>
          <p:cNvPr id="753" name="Shape 753"/>
          <p:cNvSpPr/>
          <p:nvPr/>
        </p:nvSpPr>
        <p:spPr>
          <a:xfrm>
            <a:off x="331787" y="2270125"/>
            <a:ext cx="2228851"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FFFF"/>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1800">
                <a:solidFill>
                  <a:srgbClr val="FFFFFF"/>
                </a:solidFill>
                <a:latin typeface="Impact"/>
                <a:ea typeface="Impact"/>
                <a:cs typeface="Impact"/>
                <a:sym typeface="Impact"/>
              </a:rPr>
              <a:t>BUILD UP</a:t>
            </a:r>
          </a:p>
        </p:txBody>
      </p:sp>
      <p:sp>
        <p:nvSpPr>
          <p:cNvPr id="754" name="Shape 754"/>
          <p:cNvSpPr/>
          <p:nvPr/>
        </p:nvSpPr>
        <p:spPr>
          <a:xfrm>
            <a:off x="230187" y="1547812"/>
            <a:ext cx="1128713" cy="225426"/>
          </a:xfrm>
          <a:custGeom>
            <a:avLst/>
            <a:gdLst/>
            <a:ahLst/>
            <a:cxnLst>
              <a:cxn ang="0">
                <a:pos x="wd2" y="hd2"/>
              </a:cxn>
              <a:cxn ang="5400000">
                <a:pos x="wd2" y="hd2"/>
              </a:cxn>
              <a:cxn ang="10800000">
                <a:pos x="wd2" y="hd2"/>
              </a:cxn>
              <a:cxn ang="16200000">
                <a:pos x="wd2" y="hd2"/>
              </a:cxn>
            </a:cxnLst>
            <a:rect l="0" t="0" r="r" b="b"/>
            <a:pathLst>
              <a:path w="21600" h="21600" extrusionOk="0">
                <a:moveTo>
                  <a:pt x="2623" y="1052"/>
                </a:moveTo>
                <a:cubicBezTo>
                  <a:pt x="2751" y="1051"/>
                  <a:pt x="2575" y="1"/>
                  <a:pt x="2702" y="0"/>
                </a:cubicBezTo>
                <a:lnTo>
                  <a:pt x="21600" y="2"/>
                </a:lnTo>
                <a:lnTo>
                  <a:pt x="19209" y="21600"/>
                </a:lnTo>
                <a:lnTo>
                  <a:pt x="0" y="21600"/>
                </a:lnTo>
                <a:lnTo>
                  <a:pt x="2623" y="1052"/>
                </a:lnTo>
                <a:close/>
              </a:path>
            </a:pathLst>
          </a:custGeom>
          <a:solidFill>
            <a:srgbClr val="3DCCCF"/>
          </a:solidFill>
          <a:ln w="12700">
            <a:miter lim="400000"/>
          </a:ln>
        </p:spPr>
        <p:txBody>
          <a:bodyPr lIns="45719" rIns="45719" anchor="ctr"/>
          <a:lstStyle/>
          <a:p>
            <a:endParaRPr/>
          </a:p>
        </p:txBody>
      </p:sp>
      <p:sp>
        <p:nvSpPr>
          <p:cNvPr id="755" name="Shape 755"/>
          <p:cNvSpPr/>
          <p:nvPr/>
        </p:nvSpPr>
        <p:spPr>
          <a:xfrm>
            <a:off x="268287" y="1524000"/>
            <a:ext cx="1082676"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solidFill>
                  <a:srgbClr val="FFFFFF"/>
                </a:solidFill>
                <a:latin typeface="Franklin Gothic Medium"/>
                <a:ea typeface="Franklin Gothic Medium"/>
                <a:cs typeface="Franklin Gothic Medium"/>
                <a:sym typeface="Franklin Gothic Medium"/>
              </a:defRPr>
            </a:lvl1pPr>
          </a:lstStyle>
          <a:p>
            <a:pPr>
              <a:defRPr sz="1400" i="0">
                <a:solidFill>
                  <a:srgbClr val="000000"/>
                </a:solidFill>
                <a:latin typeface="Arial"/>
                <a:ea typeface="Arial"/>
                <a:cs typeface="Arial"/>
                <a:sym typeface="Arial"/>
              </a:defRPr>
            </a:pPr>
            <a:r>
              <a:rPr sz="1100" i="1">
                <a:solidFill>
                  <a:srgbClr val="FFFFFF"/>
                </a:solidFill>
                <a:latin typeface="Franklin Gothic Medium"/>
                <a:ea typeface="Franklin Gothic Medium"/>
                <a:cs typeface="Franklin Gothic Medium"/>
                <a:sym typeface="Franklin Gothic Medium"/>
              </a:rPr>
              <a:t>INSTRUCTIONS</a:t>
            </a:r>
          </a:p>
        </p:txBody>
      </p:sp>
      <p:sp>
        <p:nvSpPr>
          <p:cNvPr id="757" name="Shape 757"/>
          <p:cNvSpPr/>
          <p:nvPr/>
        </p:nvSpPr>
        <p:spPr>
          <a:xfrm>
            <a:off x="211137" y="533400"/>
            <a:ext cx="1704976" cy="472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500">
                <a:solidFill>
                  <a:srgbClr val="FFFFFF"/>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2500" dirty="0" smtClean="0">
                <a:solidFill>
                  <a:srgbClr val="FFFFFF"/>
                </a:solidFill>
                <a:latin typeface="Impact"/>
                <a:ea typeface="Impact"/>
                <a:cs typeface="Impact"/>
                <a:sym typeface="Impact"/>
              </a:rPr>
              <a:t>WEE </a:t>
            </a:r>
            <a:r>
              <a:rPr sz="2500" dirty="0">
                <a:solidFill>
                  <a:srgbClr val="FFFFFF"/>
                </a:solidFill>
                <a:latin typeface="Impact"/>
                <a:ea typeface="Impact"/>
                <a:cs typeface="Impact"/>
                <a:sym typeface="Impact"/>
              </a:rPr>
              <a:t>4</a:t>
            </a:r>
          </a:p>
        </p:txBody>
      </p:sp>
      <p:sp>
        <p:nvSpPr>
          <p:cNvPr id="759" name="Shape 759"/>
          <p:cNvSpPr/>
          <p:nvPr/>
        </p:nvSpPr>
        <p:spPr>
          <a:xfrm>
            <a:off x="330199" y="3846512"/>
            <a:ext cx="2354264" cy="293688"/>
          </a:xfrm>
          <a:custGeom>
            <a:avLst/>
            <a:gdLst/>
            <a:ahLst/>
            <a:cxnLst>
              <a:cxn ang="0">
                <a:pos x="wd2" y="hd2"/>
              </a:cxn>
              <a:cxn ang="5400000">
                <a:pos x="wd2" y="hd2"/>
              </a:cxn>
              <a:cxn ang="10800000">
                <a:pos x="wd2" y="hd2"/>
              </a:cxn>
              <a:cxn ang="16200000">
                <a:pos x="wd2" y="hd2"/>
              </a:cxn>
            </a:cxnLst>
            <a:rect l="0" t="0" r="r" b="b"/>
            <a:pathLst>
              <a:path w="21600" h="21600" extrusionOk="0">
                <a:moveTo>
                  <a:pt x="1073" y="220"/>
                </a:moveTo>
                <a:cubicBezTo>
                  <a:pt x="1201" y="219"/>
                  <a:pt x="2575" y="1"/>
                  <a:pt x="2702" y="0"/>
                </a:cubicBezTo>
                <a:lnTo>
                  <a:pt x="21600" y="2"/>
                </a:lnTo>
                <a:lnTo>
                  <a:pt x="20510" y="21344"/>
                </a:lnTo>
                <a:lnTo>
                  <a:pt x="0" y="21600"/>
                </a:lnTo>
                <a:lnTo>
                  <a:pt x="1073" y="220"/>
                </a:lnTo>
                <a:close/>
              </a:path>
            </a:pathLst>
          </a:custGeom>
          <a:solidFill>
            <a:srgbClr val="000000"/>
          </a:solidFill>
          <a:ln w="12700">
            <a:miter lim="400000"/>
          </a:ln>
        </p:spPr>
        <p:txBody>
          <a:bodyPr lIns="45719" rIns="45719" anchor="ctr"/>
          <a:lstStyle/>
          <a:p>
            <a:endParaRPr/>
          </a:p>
        </p:txBody>
      </p:sp>
      <p:sp>
        <p:nvSpPr>
          <p:cNvPr id="760" name="Shape 760"/>
          <p:cNvSpPr/>
          <p:nvPr/>
        </p:nvSpPr>
        <p:spPr>
          <a:xfrm>
            <a:off x="393700" y="3806825"/>
            <a:ext cx="222885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FFFF"/>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1800">
                <a:solidFill>
                  <a:srgbClr val="FFFFFF"/>
                </a:solidFill>
                <a:latin typeface="Impact"/>
                <a:ea typeface="Impact"/>
                <a:cs typeface="Impact"/>
                <a:sym typeface="Impact"/>
              </a:rPr>
              <a:t>CONFLICT</a:t>
            </a:r>
          </a:p>
        </p:txBody>
      </p:sp>
      <p:sp>
        <p:nvSpPr>
          <p:cNvPr id="761" name="Shape 761"/>
          <p:cNvSpPr/>
          <p:nvPr/>
        </p:nvSpPr>
        <p:spPr>
          <a:xfrm>
            <a:off x="330199" y="5129212"/>
            <a:ext cx="2354264" cy="293688"/>
          </a:xfrm>
          <a:custGeom>
            <a:avLst/>
            <a:gdLst/>
            <a:ahLst/>
            <a:cxnLst>
              <a:cxn ang="0">
                <a:pos x="wd2" y="hd2"/>
              </a:cxn>
              <a:cxn ang="5400000">
                <a:pos x="wd2" y="hd2"/>
              </a:cxn>
              <a:cxn ang="10800000">
                <a:pos x="wd2" y="hd2"/>
              </a:cxn>
              <a:cxn ang="16200000">
                <a:pos x="wd2" y="hd2"/>
              </a:cxn>
            </a:cxnLst>
            <a:rect l="0" t="0" r="r" b="b"/>
            <a:pathLst>
              <a:path w="21600" h="21600" extrusionOk="0">
                <a:moveTo>
                  <a:pt x="1073" y="220"/>
                </a:moveTo>
                <a:cubicBezTo>
                  <a:pt x="1201" y="219"/>
                  <a:pt x="2575" y="1"/>
                  <a:pt x="2702" y="0"/>
                </a:cubicBezTo>
                <a:lnTo>
                  <a:pt x="21600" y="2"/>
                </a:lnTo>
                <a:lnTo>
                  <a:pt x="20510" y="21344"/>
                </a:lnTo>
                <a:lnTo>
                  <a:pt x="0" y="21600"/>
                </a:lnTo>
                <a:lnTo>
                  <a:pt x="1073" y="220"/>
                </a:lnTo>
                <a:close/>
              </a:path>
            </a:pathLst>
          </a:custGeom>
          <a:solidFill>
            <a:srgbClr val="000000"/>
          </a:solidFill>
          <a:ln w="12700">
            <a:miter lim="400000"/>
          </a:ln>
        </p:spPr>
        <p:txBody>
          <a:bodyPr lIns="45719" rIns="45719" anchor="ctr"/>
          <a:lstStyle/>
          <a:p>
            <a:endParaRPr/>
          </a:p>
        </p:txBody>
      </p:sp>
      <p:sp>
        <p:nvSpPr>
          <p:cNvPr id="762" name="Shape 762"/>
          <p:cNvSpPr/>
          <p:nvPr/>
        </p:nvSpPr>
        <p:spPr>
          <a:xfrm>
            <a:off x="393700" y="5089525"/>
            <a:ext cx="222885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FFFF"/>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1800">
                <a:solidFill>
                  <a:srgbClr val="FFFFFF"/>
                </a:solidFill>
                <a:latin typeface="Impact"/>
                <a:ea typeface="Impact"/>
                <a:cs typeface="Impact"/>
                <a:sym typeface="Impact"/>
              </a:rPr>
              <a:t>RESOLUTION</a:t>
            </a: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764"/>
          <p:cNvSpPr/>
          <p:nvPr/>
        </p:nvSpPr>
        <p:spPr>
          <a:xfrm>
            <a:off x="230187" y="1547812"/>
            <a:ext cx="1128713" cy="225426"/>
          </a:xfrm>
          <a:custGeom>
            <a:avLst/>
            <a:gdLst/>
            <a:ahLst/>
            <a:cxnLst>
              <a:cxn ang="0">
                <a:pos x="wd2" y="hd2"/>
              </a:cxn>
              <a:cxn ang="5400000">
                <a:pos x="wd2" y="hd2"/>
              </a:cxn>
              <a:cxn ang="10800000">
                <a:pos x="wd2" y="hd2"/>
              </a:cxn>
              <a:cxn ang="16200000">
                <a:pos x="wd2" y="hd2"/>
              </a:cxn>
            </a:cxnLst>
            <a:rect l="0" t="0" r="r" b="b"/>
            <a:pathLst>
              <a:path w="21600" h="21600" extrusionOk="0">
                <a:moveTo>
                  <a:pt x="2623" y="1052"/>
                </a:moveTo>
                <a:cubicBezTo>
                  <a:pt x="2751" y="1051"/>
                  <a:pt x="2575" y="1"/>
                  <a:pt x="2702" y="0"/>
                </a:cubicBezTo>
                <a:lnTo>
                  <a:pt x="21600" y="2"/>
                </a:lnTo>
                <a:lnTo>
                  <a:pt x="19209" y="21600"/>
                </a:lnTo>
                <a:lnTo>
                  <a:pt x="0" y="21600"/>
                </a:lnTo>
                <a:lnTo>
                  <a:pt x="2623" y="1052"/>
                </a:lnTo>
                <a:close/>
              </a:path>
            </a:pathLst>
          </a:custGeom>
          <a:solidFill>
            <a:srgbClr val="3DCCCF"/>
          </a:solidFill>
          <a:ln w="12700">
            <a:miter lim="400000"/>
          </a:ln>
        </p:spPr>
        <p:txBody>
          <a:bodyPr lIns="45719" rIns="45719" anchor="ctr"/>
          <a:lstStyle/>
          <a:p>
            <a:endParaRPr/>
          </a:p>
        </p:txBody>
      </p:sp>
      <p:sp>
        <p:nvSpPr>
          <p:cNvPr id="765" name="Shape 765"/>
          <p:cNvSpPr/>
          <p:nvPr/>
        </p:nvSpPr>
        <p:spPr>
          <a:xfrm>
            <a:off x="246062" y="1817687"/>
            <a:ext cx="815340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100" i="1">
                <a:latin typeface="Franklin Gothic Book"/>
                <a:ea typeface="Franklin Gothic Book"/>
                <a:cs typeface="Franklin Gothic Book"/>
                <a:sym typeface="Franklin Gothic Book"/>
              </a:defRPr>
            </a:lvl1pPr>
          </a:lstStyle>
          <a:p>
            <a:r>
              <a:t>Write dialogue for your SCENE in the space provided below. You should replace the headings with the names of your characters. If you want your scene to begin with the Supervillian you may do so. You do not need to draw anything for this activity (that will come in Week 5!). You may add more lines if you’d like to write a longer scene. Simply continue your scene on the Scratch Pages.</a:t>
            </a:r>
          </a:p>
        </p:txBody>
      </p:sp>
      <p:sp>
        <p:nvSpPr>
          <p:cNvPr id="766" name="Shape 766"/>
          <p:cNvSpPr/>
          <p:nvPr/>
        </p:nvSpPr>
        <p:spPr>
          <a:xfrm>
            <a:off x="150812" y="1003300"/>
            <a:ext cx="6229351" cy="345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800">
                <a:solidFill>
                  <a:srgbClr val="FF6718"/>
                </a:solidFill>
                <a:latin typeface="Franklin Gothic Medium"/>
                <a:ea typeface="Franklin Gothic Medium"/>
                <a:cs typeface="Franklin Gothic Medium"/>
                <a:sym typeface="Franklin Gothic Medium"/>
              </a:rPr>
              <a:t>YOUR SUPERVILLAIN’S BIOGRAPHY</a:t>
            </a:r>
          </a:p>
        </p:txBody>
      </p:sp>
      <p:sp>
        <p:nvSpPr>
          <p:cNvPr id="767" name="Shape 767"/>
          <p:cNvSpPr/>
          <p:nvPr/>
        </p:nvSpPr>
        <p:spPr>
          <a:xfrm>
            <a:off x="8659812" y="6503050"/>
            <a:ext cx="547689" cy="2971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r">
              <a:defRPr sz="800">
                <a:solidFill>
                  <a:srgbClr val="FFFFFF"/>
                </a:solidFill>
                <a:latin typeface="Franklin Gothic Medium"/>
                <a:ea typeface="Franklin Gothic Medium"/>
                <a:cs typeface="Franklin Gothic Medium"/>
                <a:sym typeface="Franklin Gothic Medium"/>
              </a:defRPr>
            </a:lvl1pPr>
          </a:lstStyle>
          <a:p>
            <a:pPr>
              <a:defRPr sz="1400">
                <a:solidFill>
                  <a:srgbClr val="000000"/>
                </a:solidFill>
                <a:latin typeface="Arial"/>
                <a:ea typeface="Arial"/>
                <a:cs typeface="Arial"/>
                <a:sym typeface="Arial"/>
              </a:defRPr>
            </a:pPr>
            <a:r>
              <a:rPr sz="800">
                <a:solidFill>
                  <a:srgbClr val="FFFFFF"/>
                </a:solidFill>
                <a:latin typeface="Franklin Gothic Medium"/>
                <a:ea typeface="Franklin Gothic Medium"/>
                <a:cs typeface="Franklin Gothic Medium"/>
                <a:sym typeface="Franklin Gothic Medium"/>
              </a:rPr>
              <a:t>3</a:t>
            </a:r>
          </a:p>
        </p:txBody>
      </p:sp>
      <p:sp>
        <p:nvSpPr>
          <p:cNvPr id="768" name="Shape 768"/>
          <p:cNvSpPr/>
          <p:nvPr/>
        </p:nvSpPr>
        <p:spPr>
          <a:xfrm>
            <a:off x="219075" y="1041400"/>
            <a:ext cx="4425950" cy="0"/>
          </a:xfrm>
          <a:prstGeom prst="line">
            <a:avLst/>
          </a:prstGeom>
          <a:ln w="12700">
            <a:solidFill>
              <a:srgbClr val="000000"/>
            </a:solidFill>
          </a:ln>
        </p:spPr>
        <p:txBody>
          <a:bodyPr lIns="45719" rIns="45719"/>
          <a:lstStyle/>
          <a:p>
            <a:pPr defTabSz="457200">
              <a:defRPr sz="1200">
                <a:latin typeface="+mn-lt"/>
                <a:ea typeface="+mn-ea"/>
                <a:cs typeface="+mn-cs"/>
                <a:sym typeface="Helvetica"/>
              </a:defRPr>
            </a:pPr>
            <a:endParaRPr/>
          </a:p>
        </p:txBody>
      </p:sp>
      <p:sp>
        <p:nvSpPr>
          <p:cNvPr id="769" name="Shape 769"/>
          <p:cNvSpPr/>
          <p:nvPr/>
        </p:nvSpPr>
        <p:spPr>
          <a:xfrm>
            <a:off x="230187" y="1370012"/>
            <a:ext cx="4392613" cy="179388"/>
          </a:xfrm>
          <a:custGeom>
            <a:avLst/>
            <a:gdLst/>
            <a:ahLst/>
            <a:cxnLst>
              <a:cxn ang="0">
                <a:pos x="wd2" y="hd2"/>
              </a:cxn>
              <a:cxn ang="5400000">
                <a:pos x="wd2" y="hd2"/>
              </a:cxn>
              <a:cxn ang="10800000">
                <a:pos x="wd2" y="hd2"/>
              </a:cxn>
              <a:cxn ang="16200000">
                <a:pos x="wd2" y="hd2"/>
              </a:cxn>
            </a:cxnLst>
            <a:rect l="0" t="0" r="r" b="b"/>
            <a:pathLst>
              <a:path w="21600" h="21600" extrusionOk="0">
                <a:moveTo>
                  <a:pt x="0" y="1830"/>
                </a:moveTo>
                <a:lnTo>
                  <a:pt x="19900" y="903"/>
                </a:lnTo>
                <a:lnTo>
                  <a:pt x="19829" y="21600"/>
                </a:lnTo>
                <a:lnTo>
                  <a:pt x="20489" y="0"/>
                </a:lnTo>
                <a:lnTo>
                  <a:pt x="21600" y="272"/>
                </a:lnTo>
              </a:path>
            </a:pathLst>
          </a:custGeom>
          <a:ln w="12700" cap="sq">
            <a:solidFill>
              <a:srgbClr val="000000"/>
            </a:solidFill>
            <a:miter/>
          </a:ln>
        </p:spPr>
        <p:txBody>
          <a:bodyPr lIns="45719" rIns="45719" anchor="ctr"/>
          <a:lstStyle/>
          <a:p>
            <a:endParaRPr/>
          </a:p>
        </p:txBody>
      </p:sp>
      <p:sp>
        <p:nvSpPr>
          <p:cNvPr id="770" name="Shape 770"/>
          <p:cNvSpPr/>
          <p:nvPr/>
        </p:nvSpPr>
        <p:spPr>
          <a:xfrm>
            <a:off x="268287" y="1524000"/>
            <a:ext cx="1082676"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solidFill>
                  <a:srgbClr val="FFFFFF"/>
                </a:solidFill>
                <a:latin typeface="Franklin Gothic Medium"/>
                <a:ea typeface="Franklin Gothic Medium"/>
                <a:cs typeface="Franklin Gothic Medium"/>
                <a:sym typeface="Franklin Gothic Medium"/>
              </a:defRPr>
            </a:lvl1pPr>
          </a:lstStyle>
          <a:p>
            <a:pPr>
              <a:defRPr sz="1400" i="0">
                <a:solidFill>
                  <a:srgbClr val="000000"/>
                </a:solidFill>
                <a:latin typeface="Arial"/>
                <a:ea typeface="Arial"/>
                <a:cs typeface="Arial"/>
                <a:sym typeface="Arial"/>
              </a:defRPr>
            </a:pPr>
            <a:r>
              <a:rPr sz="1100" i="1">
                <a:solidFill>
                  <a:srgbClr val="FFFFFF"/>
                </a:solidFill>
                <a:latin typeface="Franklin Gothic Medium"/>
                <a:ea typeface="Franklin Gothic Medium"/>
                <a:cs typeface="Franklin Gothic Medium"/>
                <a:sym typeface="Franklin Gothic Medium"/>
              </a:rPr>
              <a:t>INSTRUCTIONS</a:t>
            </a:r>
          </a:p>
        </p:txBody>
      </p:sp>
      <p:sp>
        <p:nvSpPr>
          <p:cNvPr id="774" name="Shape 774"/>
          <p:cNvSpPr/>
          <p:nvPr/>
        </p:nvSpPr>
        <p:spPr>
          <a:xfrm>
            <a:off x="331787" y="2473325"/>
            <a:ext cx="2228851"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atin typeface="Impact"/>
                <a:ea typeface="Impact"/>
                <a:cs typeface="Impact"/>
                <a:sym typeface="Impact"/>
              </a:defRPr>
            </a:lvl1pPr>
          </a:lstStyle>
          <a:p>
            <a:pPr>
              <a:defRPr sz="1400">
                <a:latin typeface="Arial"/>
                <a:ea typeface="Arial"/>
                <a:cs typeface="Arial"/>
                <a:sym typeface="Arial"/>
              </a:defRPr>
            </a:pPr>
            <a:r>
              <a:rPr sz="1800">
                <a:latin typeface="Impact"/>
                <a:ea typeface="Impact"/>
                <a:cs typeface="Impact"/>
                <a:sym typeface="Impact"/>
              </a:rPr>
              <a:t>SUPERHERO NAME</a:t>
            </a:r>
          </a:p>
        </p:txBody>
      </p:sp>
      <p:sp>
        <p:nvSpPr>
          <p:cNvPr id="775" name="Shape 775"/>
          <p:cNvSpPr/>
          <p:nvPr/>
        </p:nvSpPr>
        <p:spPr>
          <a:xfrm>
            <a:off x="331787" y="3298825"/>
            <a:ext cx="2228851"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atin typeface="Impact"/>
                <a:ea typeface="Impact"/>
                <a:cs typeface="Impact"/>
                <a:sym typeface="Impact"/>
              </a:defRPr>
            </a:lvl1pPr>
          </a:lstStyle>
          <a:p>
            <a:pPr>
              <a:defRPr sz="1400">
                <a:latin typeface="Arial"/>
                <a:ea typeface="Arial"/>
                <a:cs typeface="Arial"/>
                <a:sym typeface="Arial"/>
              </a:defRPr>
            </a:pPr>
            <a:r>
              <a:rPr sz="1800">
                <a:latin typeface="Impact"/>
                <a:ea typeface="Impact"/>
                <a:cs typeface="Impact"/>
                <a:sym typeface="Impact"/>
              </a:rPr>
              <a:t>SUPERVILLAIN NAME</a:t>
            </a:r>
          </a:p>
        </p:txBody>
      </p:sp>
      <p:sp>
        <p:nvSpPr>
          <p:cNvPr id="776" name="Shape 776"/>
          <p:cNvSpPr/>
          <p:nvPr/>
        </p:nvSpPr>
        <p:spPr>
          <a:xfrm>
            <a:off x="344487" y="4092575"/>
            <a:ext cx="2228851"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atin typeface="Impact"/>
                <a:ea typeface="Impact"/>
                <a:cs typeface="Impact"/>
                <a:sym typeface="Impact"/>
              </a:defRPr>
            </a:lvl1pPr>
          </a:lstStyle>
          <a:p>
            <a:pPr>
              <a:defRPr sz="1400">
                <a:latin typeface="Arial"/>
                <a:ea typeface="Arial"/>
                <a:cs typeface="Arial"/>
                <a:sym typeface="Arial"/>
              </a:defRPr>
            </a:pPr>
            <a:r>
              <a:rPr sz="1800">
                <a:latin typeface="Impact"/>
                <a:ea typeface="Impact"/>
                <a:cs typeface="Impact"/>
                <a:sym typeface="Impact"/>
              </a:rPr>
              <a:t>SUPERHERO NAME</a:t>
            </a:r>
          </a:p>
        </p:txBody>
      </p:sp>
      <p:sp>
        <p:nvSpPr>
          <p:cNvPr id="777" name="Shape 777"/>
          <p:cNvSpPr/>
          <p:nvPr/>
        </p:nvSpPr>
        <p:spPr>
          <a:xfrm>
            <a:off x="344487" y="4981575"/>
            <a:ext cx="2228851"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atin typeface="Impact"/>
                <a:ea typeface="Impact"/>
                <a:cs typeface="Impact"/>
                <a:sym typeface="Impact"/>
              </a:defRPr>
            </a:lvl1pPr>
          </a:lstStyle>
          <a:p>
            <a:pPr>
              <a:defRPr sz="1400">
                <a:latin typeface="Arial"/>
                <a:ea typeface="Arial"/>
                <a:cs typeface="Arial"/>
                <a:sym typeface="Arial"/>
              </a:defRPr>
            </a:pPr>
            <a:r>
              <a:rPr sz="1800">
                <a:latin typeface="Impact"/>
                <a:ea typeface="Impact"/>
                <a:cs typeface="Impact"/>
                <a:sym typeface="Impact"/>
              </a:rPr>
              <a:t>SUPERVILLAIN NAME</a:t>
            </a:r>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824"/>
          <p:cNvSpPr/>
          <p:nvPr/>
        </p:nvSpPr>
        <p:spPr>
          <a:xfrm>
            <a:off x="150812" y="1003300"/>
            <a:ext cx="6229351" cy="345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6718"/>
                </a:solidFill>
                <a:latin typeface="Franklin Gothic Medium"/>
                <a:ea typeface="Franklin Gothic Medium"/>
                <a:cs typeface="Franklin Gothic Medium"/>
                <a:sym typeface="Franklin Gothic Medium"/>
              </a:defRPr>
            </a:lvl1pPr>
          </a:lstStyle>
          <a:p>
            <a:pPr>
              <a:defRPr sz="1400">
                <a:solidFill>
                  <a:srgbClr val="000000"/>
                </a:solidFill>
                <a:latin typeface="Arial"/>
                <a:ea typeface="Arial"/>
                <a:cs typeface="Arial"/>
                <a:sym typeface="Arial"/>
              </a:defRPr>
            </a:pPr>
            <a:r>
              <a:rPr sz="1800">
                <a:solidFill>
                  <a:srgbClr val="FF6718"/>
                </a:solidFill>
                <a:latin typeface="Franklin Gothic Medium"/>
                <a:ea typeface="Franklin Gothic Medium"/>
                <a:cs typeface="Franklin Gothic Medium"/>
                <a:sym typeface="Franklin Gothic Medium"/>
              </a:rPr>
              <a:t>FINALIZE YOUR SCENE: PANEL 1</a:t>
            </a:r>
          </a:p>
        </p:txBody>
      </p:sp>
      <p:sp>
        <p:nvSpPr>
          <p:cNvPr id="825" name="Shape 825"/>
          <p:cNvSpPr>
            <a:spLocks noGrp="1"/>
          </p:cNvSpPr>
          <p:nvPr>
            <p:ph type="sldNum" sz="quarter" idx="2"/>
          </p:nvPr>
        </p:nvSpPr>
        <p:spPr>
          <a:xfrm>
            <a:off x="8659813" y="6241112"/>
            <a:ext cx="547688" cy="297151"/>
          </a:xfrm>
          <a:prstGeom prst="rect">
            <a:avLst/>
          </a:prstGeom>
          <a:extLst>
            <a:ext uri="{C572A759-6A51-4108-AA02-DFA0A04FC94B}">
              <ma14:wrappingTextBoxFlag xmlns:ma14="http://schemas.microsoft.com/office/mac/drawingml/2011/main" val="1"/>
            </a:ext>
          </a:extLst>
        </p:spPr>
        <p:txBody>
          <a:bodyPr>
            <a:normAutofit lnSpcReduction="10000"/>
          </a:bodyPr>
          <a:lstStyle>
            <a:lvl1pPr>
              <a:defRPr sz="800"/>
            </a:lvl1pPr>
          </a:lstStyle>
          <a:p>
            <a:pPr>
              <a:defRPr sz="1400">
                <a:solidFill>
                  <a:srgbClr val="000000"/>
                </a:solidFill>
                <a:latin typeface="Arial"/>
                <a:ea typeface="Arial"/>
                <a:cs typeface="Arial"/>
                <a:sym typeface="Arial"/>
              </a:defRPr>
            </a:pPr>
            <a:fld id="{86CB4B4D-7CA3-9044-876B-883B54F8677D}" type="slidenum">
              <a:rPr sz="800">
                <a:solidFill>
                  <a:srgbClr val="FFFFFF"/>
                </a:solidFill>
                <a:latin typeface="Franklin Gothic Medium"/>
                <a:ea typeface="Franklin Gothic Medium"/>
                <a:cs typeface="Franklin Gothic Medium"/>
                <a:sym typeface="Franklin Gothic Medium"/>
              </a:rPr>
              <a:t>12</a:t>
            </a:fld>
            <a:endParaRPr sz="800">
              <a:solidFill>
                <a:srgbClr val="FFFFFF"/>
              </a:solidFill>
              <a:latin typeface="Franklin Gothic Medium"/>
              <a:ea typeface="Franklin Gothic Medium"/>
              <a:cs typeface="Franklin Gothic Medium"/>
              <a:sym typeface="Franklin Gothic Medium"/>
            </a:endParaRPr>
          </a:p>
        </p:txBody>
      </p:sp>
      <p:sp>
        <p:nvSpPr>
          <p:cNvPr id="826" name="Shape 826"/>
          <p:cNvSpPr/>
          <p:nvPr/>
        </p:nvSpPr>
        <p:spPr>
          <a:xfrm>
            <a:off x="219075" y="1041400"/>
            <a:ext cx="5127625" cy="0"/>
          </a:xfrm>
          <a:prstGeom prst="line">
            <a:avLst/>
          </a:prstGeom>
          <a:ln w="12700">
            <a:solidFill>
              <a:srgbClr val="000000"/>
            </a:solidFill>
            <a:bevel/>
          </a:ln>
        </p:spPr>
        <p:txBody>
          <a:bodyPr lIns="45719" rIns="45719"/>
          <a:lstStyle/>
          <a:p>
            <a:pPr defTabSz="457200">
              <a:defRPr sz="1200">
                <a:latin typeface="+mn-lt"/>
                <a:ea typeface="+mn-ea"/>
                <a:cs typeface="+mn-cs"/>
                <a:sym typeface="Helvetica"/>
              </a:defRPr>
            </a:pPr>
            <a:endParaRPr/>
          </a:p>
        </p:txBody>
      </p:sp>
      <p:sp>
        <p:nvSpPr>
          <p:cNvPr id="827" name="Shape 827"/>
          <p:cNvSpPr/>
          <p:nvPr/>
        </p:nvSpPr>
        <p:spPr>
          <a:xfrm>
            <a:off x="238125" y="1370012"/>
            <a:ext cx="5086351" cy="179388"/>
          </a:xfrm>
          <a:custGeom>
            <a:avLst/>
            <a:gdLst/>
            <a:ahLst/>
            <a:cxnLst>
              <a:cxn ang="0">
                <a:pos x="wd2" y="hd2"/>
              </a:cxn>
              <a:cxn ang="5400000">
                <a:pos x="wd2" y="hd2"/>
              </a:cxn>
              <a:cxn ang="10800000">
                <a:pos x="wd2" y="hd2"/>
              </a:cxn>
              <a:cxn ang="16200000">
                <a:pos x="wd2" y="hd2"/>
              </a:cxn>
            </a:cxnLst>
            <a:rect l="0" t="0" r="r" b="b"/>
            <a:pathLst>
              <a:path w="21600" h="21600" extrusionOk="0">
                <a:moveTo>
                  <a:pt x="0" y="820"/>
                </a:moveTo>
                <a:lnTo>
                  <a:pt x="20131" y="903"/>
                </a:lnTo>
                <a:lnTo>
                  <a:pt x="20070" y="21600"/>
                </a:lnTo>
                <a:lnTo>
                  <a:pt x="20640" y="0"/>
                </a:lnTo>
                <a:lnTo>
                  <a:pt x="21600" y="272"/>
                </a:lnTo>
              </a:path>
            </a:pathLst>
          </a:custGeom>
          <a:ln w="12700" cap="sq">
            <a:solidFill>
              <a:srgbClr val="000000"/>
            </a:solidFill>
            <a:miter/>
          </a:ln>
        </p:spPr>
        <p:txBody>
          <a:bodyPr lIns="45719" rIns="45719" anchor="ctr"/>
          <a:lstStyle/>
          <a:p>
            <a:pPr algn="ctr">
              <a:defRPr>
                <a:solidFill>
                  <a:srgbClr val="FFFFFF"/>
                </a:solidFill>
              </a:defRPr>
            </a:pPr>
            <a:endParaRPr/>
          </a:p>
        </p:txBody>
      </p:sp>
      <p:sp>
        <p:nvSpPr>
          <p:cNvPr id="828" name="Shape 828"/>
          <p:cNvSpPr/>
          <p:nvPr/>
        </p:nvSpPr>
        <p:spPr>
          <a:xfrm>
            <a:off x="230187" y="1547812"/>
            <a:ext cx="1128713" cy="225426"/>
          </a:xfrm>
          <a:custGeom>
            <a:avLst/>
            <a:gdLst/>
            <a:ahLst/>
            <a:cxnLst>
              <a:cxn ang="0">
                <a:pos x="wd2" y="hd2"/>
              </a:cxn>
              <a:cxn ang="5400000">
                <a:pos x="wd2" y="hd2"/>
              </a:cxn>
              <a:cxn ang="10800000">
                <a:pos x="wd2" y="hd2"/>
              </a:cxn>
              <a:cxn ang="16200000">
                <a:pos x="wd2" y="hd2"/>
              </a:cxn>
            </a:cxnLst>
            <a:rect l="0" t="0" r="r" b="b"/>
            <a:pathLst>
              <a:path w="21600" h="21600" extrusionOk="0">
                <a:moveTo>
                  <a:pt x="2623" y="1052"/>
                </a:moveTo>
                <a:cubicBezTo>
                  <a:pt x="2751" y="1051"/>
                  <a:pt x="2575" y="1"/>
                  <a:pt x="2702" y="0"/>
                </a:cubicBezTo>
                <a:lnTo>
                  <a:pt x="21600" y="2"/>
                </a:lnTo>
                <a:lnTo>
                  <a:pt x="19209" y="21600"/>
                </a:lnTo>
                <a:lnTo>
                  <a:pt x="0" y="21600"/>
                </a:lnTo>
                <a:lnTo>
                  <a:pt x="2623" y="1052"/>
                </a:lnTo>
                <a:close/>
              </a:path>
            </a:pathLst>
          </a:custGeom>
          <a:solidFill>
            <a:srgbClr val="3DCCCF"/>
          </a:solidFill>
          <a:ln w="12700">
            <a:miter lim="400000"/>
          </a:ln>
        </p:spPr>
        <p:txBody>
          <a:bodyPr lIns="45719" rIns="45719" anchor="ctr"/>
          <a:lstStyle/>
          <a:p>
            <a:pPr algn="ctr">
              <a:defRPr>
                <a:solidFill>
                  <a:srgbClr val="FFFFFF"/>
                </a:solidFill>
              </a:defRPr>
            </a:pPr>
            <a:endParaRPr/>
          </a:p>
        </p:txBody>
      </p:sp>
      <p:sp>
        <p:nvSpPr>
          <p:cNvPr id="829" name="Shape 829"/>
          <p:cNvSpPr/>
          <p:nvPr/>
        </p:nvSpPr>
        <p:spPr>
          <a:xfrm>
            <a:off x="268288" y="1524000"/>
            <a:ext cx="1082676"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solidFill>
                  <a:srgbClr val="FFFFFF"/>
                </a:solidFill>
                <a:latin typeface="Franklin Gothic Medium"/>
                <a:ea typeface="Franklin Gothic Medium"/>
                <a:cs typeface="Franklin Gothic Medium"/>
                <a:sym typeface="Franklin Gothic Medium"/>
              </a:defRPr>
            </a:lvl1pPr>
          </a:lstStyle>
          <a:p>
            <a:pPr>
              <a:defRPr sz="1400" i="0">
                <a:solidFill>
                  <a:srgbClr val="000000"/>
                </a:solidFill>
                <a:latin typeface="Arial"/>
                <a:ea typeface="Arial"/>
                <a:cs typeface="Arial"/>
                <a:sym typeface="Arial"/>
              </a:defRPr>
            </a:pPr>
            <a:r>
              <a:rPr sz="1100" i="1">
                <a:solidFill>
                  <a:srgbClr val="FFFFFF"/>
                </a:solidFill>
                <a:latin typeface="Franklin Gothic Medium"/>
                <a:ea typeface="Franklin Gothic Medium"/>
                <a:cs typeface="Franklin Gothic Medium"/>
                <a:sym typeface="Franklin Gothic Medium"/>
              </a:rPr>
              <a:t>INSTRUCTIONS</a:t>
            </a:r>
          </a:p>
        </p:txBody>
      </p:sp>
      <p:sp>
        <p:nvSpPr>
          <p:cNvPr id="833" name="Shape 833"/>
          <p:cNvSpPr/>
          <p:nvPr/>
        </p:nvSpPr>
        <p:spPr>
          <a:xfrm>
            <a:off x="685800" y="2870200"/>
            <a:ext cx="4660900" cy="2933700"/>
          </a:xfrm>
          <a:prstGeom prst="rect">
            <a:avLst/>
          </a:prstGeom>
          <a:solidFill>
            <a:srgbClr val="FFFFFF"/>
          </a:solidFill>
          <a:ln w="28575">
            <a:solidFill>
              <a:srgbClr val="000000"/>
            </a:solidFill>
            <a:bevel/>
          </a:ln>
        </p:spPr>
        <p:txBody>
          <a:bodyPr lIns="45719" rIns="45719" anchor="ctr"/>
          <a:lstStyle/>
          <a:p>
            <a:pPr algn="ctr">
              <a:defRPr>
                <a:solidFill>
                  <a:srgbClr val="FFFFFF"/>
                </a:solidFill>
              </a:defRPr>
            </a:pPr>
            <a:endParaRPr/>
          </a:p>
        </p:txBody>
      </p:sp>
      <p:sp>
        <p:nvSpPr>
          <p:cNvPr id="834" name="Shape 834"/>
          <p:cNvSpPr/>
          <p:nvPr/>
        </p:nvSpPr>
        <p:spPr>
          <a:xfrm>
            <a:off x="6075014" y="2870200"/>
            <a:ext cx="2586037" cy="935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5549"/>
                </a:lnTo>
                <a:lnTo>
                  <a:pt x="9000" y="15549"/>
                </a:lnTo>
                <a:lnTo>
                  <a:pt x="3542" y="21600"/>
                </a:lnTo>
                <a:lnTo>
                  <a:pt x="3600" y="15549"/>
                </a:lnTo>
                <a:lnTo>
                  <a:pt x="0" y="15549"/>
                </a:lnTo>
                <a:lnTo>
                  <a:pt x="0" y="9070"/>
                </a:lnTo>
                <a:close/>
              </a:path>
            </a:pathLst>
          </a:custGeom>
          <a:solidFill>
            <a:srgbClr val="FFFFFF"/>
          </a:solidFill>
          <a:ln>
            <a:solidFill>
              <a:srgbClr val="000000"/>
            </a:solidFill>
            <a:bevel/>
          </a:ln>
        </p:spPr>
        <p:txBody>
          <a:bodyPr lIns="45719" rIns="45719" anchor="ctr"/>
          <a:lstStyle/>
          <a:p>
            <a:pPr algn="ctr">
              <a:defRPr>
                <a:solidFill>
                  <a:srgbClr val="FFFFFF"/>
                </a:solidFill>
              </a:defRPr>
            </a:pPr>
            <a:endParaRPr/>
          </a:p>
        </p:txBody>
      </p:sp>
      <p:grpSp>
        <p:nvGrpSpPr>
          <p:cNvPr id="840" name="Group 840"/>
          <p:cNvGrpSpPr/>
          <p:nvPr/>
        </p:nvGrpSpPr>
        <p:grpSpPr>
          <a:xfrm>
            <a:off x="6071583" y="5019042"/>
            <a:ext cx="2589467" cy="1095659"/>
            <a:chOff x="0" y="0"/>
            <a:chExt cx="2589466" cy="1095658"/>
          </a:xfrm>
        </p:grpSpPr>
        <p:sp>
          <p:nvSpPr>
            <p:cNvPr id="835" name="Shape 835"/>
            <p:cNvSpPr/>
            <p:nvPr/>
          </p:nvSpPr>
          <p:spPr>
            <a:xfrm>
              <a:off x="0" y="-1"/>
              <a:ext cx="2589467" cy="788932"/>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lnTo>
                    <a:pt x="6778" y="2419"/>
                  </a:ln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lnTo>
                    <a:pt x="14418" y="1119"/>
                  </a:ln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lnTo>
                    <a:pt x="13801" y="17556"/>
                  </a:lnTo>
                  <a:cubicBezTo>
                    <a:pt x="13280" y="19883"/>
                    <a:pt x="11460" y="21199"/>
                    <a:pt x="9738" y="20494"/>
                  </a:cubicBezTo>
                  <a:cubicBezTo>
                    <a:pt x="9016" y="20199"/>
                    <a:pt x="8392" y="19574"/>
                    <a:pt x="7973" y="18727"/>
                  </a:cubicBezTo>
                  <a:lnTo>
                    <a:pt x="7973" y="18727"/>
                  </a:ln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FFFFF"/>
            </a:solidFill>
            <a:ln w="9525" cap="flat">
              <a:solidFill>
                <a:srgbClr val="000000"/>
              </a:solidFill>
              <a:prstDash val="solid"/>
              <a:bevel/>
            </a:ln>
            <a:effectLst/>
          </p:spPr>
          <p:txBody>
            <a:bodyPr wrap="square" lIns="45719" tIns="45719" rIns="45719" bIns="45719" numCol="1" anchor="ctr">
              <a:noAutofit/>
            </a:bodyPr>
            <a:lstStyle/>
            <a:p>
              <a:pPr algn="ctr">
                <a:defRPr>
                  <a:solidFill>
                    <a:srgbClr val="FFFFFF"/>
                  </a:solidFill>
                </a:defRPr>
              </a:pPr>
              <a:endParaRPr/>
            </a:p>
          </p:txBody>
        </p:sp>
        <p:sp>
          <p:nvSpPr>
            <p:cNvPr id="836" name="Shape 836"/>
            <p:cNvSpPr/>
            <p:nvPr/>
          </p:nvSpPr>
          <p:spPr>
            <a:xfrm>
              <a:off x="857632" y="796838"/>
              <a:ext cx="131235" cy="131235"/>
            </a:xfrm>
            <a:prstGeom prst="ellipse">
              <a:avLst/>
            </a:prstGeom>
            <a:solidFill>
              <a:srgbClr val="FFFFFF"/>
            </a:solidFill>
            <a:ln w="9525" cap="flat">
              <a:solidFill>
                <a:srgbClr val="000000"/>
              </a:solidFill>
              <a:prstDash val="solid"/>
              <a:bevel/>
            </a:ln>
            <a:effectLst/>
          </p:spPr>
          <p:txBody>
            <a:bodyPr wrap="square" lIns="45719" tIns="45719" rIns="45719" bIns="45719" numCol="1" anchor="ctr">
              <a:noAutofit/>
            </a:bodyPr>
            <a:lstStyle/>
            <a:p>
              <a:pPr algn="ctr">
                <a:defRPr>
                  <a:solidFill>
                    <a:srgbClr val="FFFFFF"/>
                  </a:solidFill>
                </a:defRPr>
              </a:pPr>
              <a:endParaRPr/>
            </a:p>
          </p:txBody>
        </p:sp>
        <p:sp>
          <p:nvSpPr>
            <p:cNvPr id="837" name="Shape 837"/>
            <p:cNvSpPr/>
            <p:nvPr/>
          </p:nvSpPr>
          <p:spPr>
            <a:xfrm>
              <a:off x="782561" y="941546"/>
              <a:ext cx="87489" cy="87489"/>
            </a:xfrm>
            <a:prstGeom prst="ellipse">
              <a:avLst/>
            </a:prstGeom>
            <a:solidFill>
              <a:srgbClr val="FFFFFF"/>
            </a:solidFill>
            <a:ln w="9525" cap="flat">
              <a:solidFill>
                <a:srgbClr val="000000"/>
              </a:solidFill>
              <a:prstDash val="solid"/>
              <a:bevel/>
            </a:ln>
            <a:effectLst/>
          </p:spPr>
          <p:txBody>
            <a:bodyPr wrap="square" lIns="45719" tIns="45719" rIns="45719" bIns="45719" numCol="1" anchor="ctr">
              <a:noAutofit/>
            </a:bodyPr>
            <a:lstStyle/>
            <a:p>
              <a:pPr algn="ctr">
                <a:defRPr>
                  <a:solidFill>
                    <a:srgbClr val="FFFFFF"/>
                  </a:solidFill>
                </a:defRPr>
              </a:pPr>
              <a:endParaRPr/>
            </a:p>
          </p:txBody>
        </p:sp>
        <p:sp>
          <p:nvSpPr>
            <p:cNvPr id="838" name="Shape 838"/>
            <p:cNvSpPr/>
            <p:nvPr/>
          </p:nvSpPr>
          <p:spPr>
            <a:xfrm>
              <a:off x="734590" y="1051914"/>
              <a:ext cx="43745" cy="43745"/>
            </a:xfrm>
            <a:prstGeom prst="ellipse">
              <a:avLst/>
            </a:prstGeom>
            <a:solidFill>
              <a:srgbClr val="FFFFFF"/>
            </a:solidFill>
            <a:ln w="9525" cap="flat">
              <a:solidFill>
                <a:srgbClr val="000000"/>
              </a:solidFill>
              <a:prstDash val="solid"/>
              <a:bevel/>
            </a:ln>
            <a:effectLst/>
          </p:spPr>
          <p:txBody>
            <a:bodyPr wrap="square" lIns="45719" tIns="45719" rIns="45719" bIns="45719" numCol="1" anchor="ctr">
              <a:noAutofit/>
            </a:bodyPr>
            <a:lstStyle/>
            <a:p>
              <a:pPr algn="ctr">
                <a:defRPr>
                  <a:solidFill>
                    <a:srgbClr val="FFFFFF"/>
                  </a:solidFill>
                </a:defRPr>
              </a:pPr>
              <a:endParaRPr/>
            </a:p>
          </p:txBody>
        </p:sp>
        <p:sp>
          <p:nvSpPr>
            <p:cNvPr id="839" name="Shape 839"/>
            <p:cNvSpPr/>
            <p:nvPr/>
          </p:nvSpPr>
          <p:spPr>
            <a:xfrm>
              <a:off x="131487" y="40116"/>
              <a:ext cx="2372816" cy="669830"/>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lnTo>
                    <a:pt x="14532" y="19050"/>
                  </a:lnTo>
                  <a:cubicBezTo>
                    <a:pt x="14510" y="19430"/>
                    <a:pt x="14462" y="19806"/>
                    <a:pt x="14386" y="20172"/>
                  </a:cubicBezTo>
                  <a:moveTo>
                    <a:pt x="17421" y="12116"/>
                  </a:moveTo>
                  <a:lnTo>
                    <a:pt x="17421" y="12116"/>
                  </a:lnTo>
                  <a:cubicBezTo>
                    <a:pt x="18505" y="12890"/>
                    <a:pt x="19193" y="14504"/>
                    <a:pt x="19193" y="16273"/>
                  </a:cubicBezTo>
                  <a:moveTo>
                    <a:pt x="21600" y="7649"/>
                  </a:moveTo>
                  <a:lnTo>
                    <a:pt x="21600" y="7649"/>
                  </a:lnTo>
                  <a:cubicBezTo>
                    <a:pt x="21423" y="8256"/>
                    <a:pt x="21153" y="8794"/>
                    <a:pt x="20811" y="9222"/>
                  </a:cubicBezTo>
                  <a:moveTo>
                    <a:pt x="19707" y="1814"/>
                  </a:moveTo>
                  <a:lnTo>
                    <a:pt x="19707" y="1814"/>
                  </a:lnTo>
                  <a:cubicBezTo>
                    <a:pt x="19737" y="2059"/>
                    <a:pt x="19751" y="2307"/>
                    <a:pt x="19749" y="2556"/>
                  </a:cubicBezTo>
                  <a:moveTo>
                    <a:pt x="14668" y="947"/>
                  </a:moveTo>
                  <a:lnTo>
                    <a:pt x="14668" y="947"/>
                  </a:lnTo>
                  <a:cubicBezTo>
                    <a:pt x="14771" y="605"/>
                    <a:pt x="14907" y="286"/>
                    <a:pt x="15073" y="0"/>
                  </a:cubicBezTo>
                  <a:moveTo>
                    <a:pt x="10888" y="1399"/>
                  </a:moveTo>
                  <a:lnTo>
                    <a:pt x="10888" y="1399"/>
                  </a:lnTo>
                  <a:cubicBezTo>
                    <a:pt x="10930" y="1115"/>
                    <a:pt x="10996" y="841"/>
                    <a:pt x="11084" y="582"/>
                  </a:cubicBezTo>
                  <a:moveTo>
                    <a:pt x="6452" y="1676"/>
                  </a:moveTo>
                  <a:lnTo>
                    <a:pt x="6452" y="1676"/>
                  </a:lnTo>
                  <a:cubicBezTo>
                    <a:pt x="6709" y="1897"/>
                    <a:pt x="6947" y="2163"/>
                    <a:pt x="7160" y="2469"/>
                  </a:cubicBezTo>
                  <a:moveTo>
                    <a:pt x="1072" y="7905"/>
                  </a:moveTo>
                  <a:lnTo>
                    <a:pt x="1072" y="7905"/>
                  </a:lnTo>
                  <a:cubicBezTo>
                    <a:pt x="1016" y="7632"/>
                    <a:pt x="974" y="7353"/>
                    <a:pt x="948" y="7071"/>
                  </a:cubicBezTo>
                </a:path>
              </a:pathLst>
            </a:custGeom>
            <a:noFill/>
            <a:ln w="9525" cap="flat">
              <a:solidFill>
                <a:srgbClr val="000000"/>
              </a:solidFill>
              <a:prstDash val="solid"/>
              <a:bevel/>
            </a:ln>
            <a:effectLst/>
          </p:spPr>
          <p:txBody>
            <a:bodyPr wrap="square" lIns="45719" tIns="45719" rIns="45719" bIns="45719" numCol="1" anchor="ctr">
              <a:noAutofit/>
            </a:bodyPr>
            <a:lstStyle/>
            <a:p>
              <a:pPr algn="ctr">
                <a:defRPr>
                  <a:solidFill>
                    <a:srgbClr val="FFFFFF"/>
                  </a:solidFill>
                </a:defRPr>
              </a:pPr>
              <a:endParaRPr/>
            </a:p>
          </p:txBody>
        </p:sp>
      </p:grpSp>
      <p:sp>
        <p:nvSpPr>
          <p:cNvPr id="841" name="Shape 841"/>
          <p:cNvSpPr/>
          <p:nvPr/>
        </p:nvSpPr>
        <p:spPr>
          <a:xfrm>
            <a:off x="6073776" y="3937000"/>
            <a:ext cx="2743201" cy="609600"/>
          </a:xfrm>
          <a:prstGeom prst="wedgeEllipseCallout">
            <a:avLst>
              <a:gd name="adj1" fmla="val 24537"/>
              <a:gd name="adj2" fmla="val 79166"/>
            </a:avLst>
          </a:prstGeom>
          <a:solidFill>
            <a:srgbClr val="FFFFFF"/>
          </a:solidFill>
          <a:ln>
            <a:solidFill>
              <a:srgbClr val="000000"/>
            </a:solidFill>
            <a:bevel/>
          </a:ln>
        </p:spPr>
        <p:txBody>
          <a:bodyPr lIns="45719" rIns="45719" anchor="ctr"/>
          <a:lstStyle/>
          <a:p>
            <a:pPr algn="ctr">
              <a:defRPr>
                <a:solidFill>
                  <a:srgbClr val="FFFFFF"/>
                </a:solidFill>
              </a:defRPr>
            </a:pPr>
            <a:endParaRPr/>
          </a:p>
        </p:txBody>
      </p:sp>
      <p:sp>
        <p:nvSpPr>
          <p:cNvPr id="842" name="Shape 842"/>
          <p:cNvSpPr/>
          <p:nvPr/>
        </p:nvSpPr>
        <p:spPr>
          <a:xfrm>
            <a:off x="246063" y="1817688"/>
            <a:ext cx="7805736" cy="696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lvl1pPr>
          </a:lstStyle>
          <a:p>
            <a:pPr>
              <a:defRPr sz="1400" i="0"/>
            </a:pPr>
            <a:r>
              <a:rPr sz="1100" i="1"/>
              <a:t>Now, use the story and scene you wrote in Week 4 to create some original panels of your comic concept. You should complete at least 3 panels, but may add more by copying this slide or using the Scratch Pages. Also, if you’d like to create different sized panels you may do so by clicking on the corner of the square to resize them. We’ve also included 3 types of dialogue/thought bubbles – you may drag them into your panel or delete them and create your own. </a:t>
            </a:r>
          </a:p>
        </p:txBody>
      </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Shape 844"/>
          <p:cNvSpPr/>
          <p:nvPr/>
        </p:nvSpPr>
        <p:spPr>
          <a:xfrm>
            <a:off x="211138" y="533400"/>
            <a:ext cx="1704976" cy="472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500">
                <a:solidFill>
                  <a:srgbClr val="FFFFFF"/>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2500">
                <a:solidFill>
                  <a:srgbClr val="FFFFFF"/>
                </a:solidFill>
                <a:latin typeface="Impact"/>
                <a:ea typeface="Impact"/>
                <a:cs typeface="Impact"/>
                <a:sym typeface="Impact"/>
              </a:rPr>
              <a:t>WEEK 1</a:t>
            </a:r>
          </a:p>
        </p:txBody>
      </p:sp>
      <p:sp>
        <p:nvSpPr>
          <p:cNvPr id="845" name="Shape 845"/>
          <p:cNvSpPr/>
          <p:nvPr/>
        </p:nvSpPr>
        <p:spPr>
          <a:xfrm>
            <a:off x="150812" y="1003300"/>
            <a:ext cx="6229351" cy="345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6718"/>
                </a:solidFill>
                <a:latin typeface="Franklin Gothic Medium"/>
                <a:ea typeface="Franklin Gothic Medium"/>
                <a:cs typeface="Franklin Gothic Medium"/>
                <a:sym typeface="Franklin Gothic Medium"/>
              </a:defRPr>
            </a:lvl1pPr>
          </a:lstStyle>
          <a:p>
            <a:pPr>
              <a:defRPr sz="1400">
                <a:solidFill>
                  <a:srgbClr val="000000"/>
                </a:solidFill>
                <a:latin typeface="Arial"/>
                <a:ea typeface="Arial"/>
                <a:cs typeface="Arial"/>
                <a:sym typeface="Arial"/>
              </a:defRPr>
            </a:pPr>
            <a:r>
              <a:rPr sz="1800">
                <a:solidFill>
                  <a:srgbClr val="FF6718"/>
                </a:solidFill>
                <a:latin typeface="Franklin Gothic Medium"/>
                <a:ea typeface="Franklin Gothic Medium"/>
                <a:cs typeface="Franklin Gothic Medium"/>
                <a:sym typeface="Franklin Gothic Medium"/>
              </a:rPr>
              <a:t>FINALIZE YOUR SCENE: PANEL 2</a:t>
            </a:r>
          </a:p>
        </p:txBody>
      </p:sp>
      <p:sp>
        <p:nvSpPr>
          <p:cNvPr id="846" name="Shape 846"/>
          <p:cNvSpPr>
            <a:spLocks noGrp="1"/>
          </p:cNvSpPr>
          <p:nvPr>
            <p:ph type="sldNum" sz="quarter" idx="2"/>
          </p:nvPr>
        </p:nvSpPr>
        <p:spPr>
          <a:xfrm>
            <a:off x="8659813" y="6241112"/>
            <a:ext cx="547688" cy="297151"/>
          </a:xfrm>
          <a:prstGeom prst="rect">
            <a:avLst/>
          </a:prstGeom>
          <a:extLst>
            <a:ext uri="{C572A759-6A51-4108-AA02-DFA0A04FC94B}">
              <ma14:wrappingTextBoxFlag xmlns:ma14="http://schemas.microsoft.com/office/mac/drawingml/2011/main" val="1"/>
            </a:ext>
          </a:extLst>
        </p:spPr>
        <p:txBody>
          <a:bodyPr>
            <a:normAutofit lnSpcReduction="10000"/>
          </a:bodyPr>
          <a:lstStyle>
            <a:lvl1pPr>
              <a:defRPr sz="800"/>
            </a:lvl1pPr>
          </a:lstStyle>
          <a:p>
            <a:pPr>
              <a:defRPr sz="1400">
                <a:solidFill>
                  <a:srgbClr val="000000"/>
                </a:solidFill>
                <a:latin typeface="Arial"/>
                <a:ea typeface="Arial"/>
                <a:cs typeface="Arial"/>
                <a:sym typeface="Arial"/>
              </a:defRPr>
            </a:pPr>
            <a:fld id="{86CB4B4D-7CA3-9044-876B-883B54F8677D}" type="slidenum">
              <a:rPr sz="800">
                <a:solidFill>
                  <a:srgbClr val="FFFFFF"/>
                </a:solidFill>
                <a:latin typeface="Franklin Gothic Medium"/>
                <a:ea typeface="Franklin Gothic Medium"/>
                <a:cs typeface="Franklin Gothic Medium"/>
                <a:sym typeface="Franklin Gothic Medium"/>
              </a:rPr>
              <a:t>13</a:t>
            </a:fld>
            <a:endParaRPr sz="800">
              <a:solidFill>
                <a:srgbClr val="FFFFFF"/>
              </a:solidFill>
              <a:latin typeface="Franklin Gothic Medium"/>
              <a:ea typeface="Franklin Gothic Medium"/>
              <a:cs typeface="Franklin Gothic Medium"/>
              <a:sym typeface="Franklin Gothic Medium"/>
            </a:endParaRPr>
          </a:p>
        </p:txBody>
      </p:sp>
      <p:sp>
        <p:nvSpPr>
          <p:cNvPr id="847" name="Shape 847"/>
          <p:cNvSpPr/>
          <p:nvPr/>
        </p:nvSpPr>
        <p:spPr>
          <a:xfrm>
            <a:off x="219075" y="1041400"/>
            <a:ext cx="5127625" cy="0"/>
          </a:xfrm>
          <a:prstGeom prst="line">
            <a:avLst/>
          </a:prstGeom>
          <a:ln w="12700">
            <a:solidFill>
              <a:srgbClr val="000000"/>
            </a:solidFill>
            <a:bevel/>
          </a:ln>
        </p:spPr>
        <p:txBody>
          <a:bodyPr lIns="45719" rIns="45719"/>
          <a:lstStyle/>
          <a:p>
            <a:pPr defTabSz="457200">
              <a:defRPr sz="1200">
                <a:latin typeface="+mn-lt"/>
                <a:ea typeface="+mn-ea"/>
                <a:cs typeface="+mn-cs"/>
                <a:sym typeface="Helvetica"/>
              </a:defRPr>
            </a:pPr>
            <a:endParaRPr/>
          </a:p>
        </p:txBody>
      </p:sp>
      <p:sp>
        <p:nvSpPr>
          <p:cNvPr id="848" name="Shape 848"/>
          <p:cNvSpPr/>
          <p:nvPr/>
        </p:nvSpPr>
        <p:spPr>
          <a:xfrm>
            <a:off x="238125" y="1370012"/>
            <a:ext cx="5086351" cy="179388"/>
          </a:xfrm>
          <a:custGeom>
            <a:avLst/>
            <a:gdLst/>
            <a:ahLst/>
            <a:cxnLst>
              <a:cxn ang="0">
                <a:pos x="wd2" y="hd2"/>
              </a:cxn>
              <a:cxn ang="5400000">
                <a:pos x="wd2" y="hd2"/>
              </a:cxn>
              <a:cxn ang="10800000">
                <a:pos x="wd2" y="hd2"/>
              </a:cxn>
              <a:cxn ang="16200000">
                <a:pos x="wd2" y="hd2"/>
              </a:cxn>
            </a:cxnLst>
            <a:rect l="0" t="0" r="r" b="b"/>
            <a:pathLst>
              <a:path w="21600" h="21600" extrusionOk="0">
                <a:moveTo>
                  <a:pt x="0" y="820"/>
                </a:moveTo>
                <a:lnTo>
                  <a:pt x="20131" y="903"/>
                </a:lnTo>
                <a:lnTo>
                  <a:pt x="20070" y="21600"/>
                </a:lnTo>
                <a:lnTo>
                  <a:pt x="20640" y="0"/>
                </a:lnTo>
                <a:lnTo>
                  <a:pt x="21600" y="272"/>
                </a:lnTo>
              </a:path>
            </a:pathLst>
          </a:custGeom>
          <a:ln w="12700" cap="sq">
            <a:solidFill>
              <a:srgbClr val="000000"/>
            </a:solidFill>
            <a:miter/>
          </a:ln>
        </p:spPr>
        <p:txBody>
          <a:bodyPr lIns="45719" rIns="45719" anchor="ctr"/>
          <a:lstStyle/>
          <a:p>
            <a:pPr algn="ctr">
              <a:defRPr>
                <a:solidFill>
                  <a:srgbClr val="FFFFFF"/>
                </a:solidFill>
              </a:defRPr>
            </a:pPr>
            <a:endParaRPr/>
          </a:p>
        </p:txBody>
      </p:sp>
      <p:sp>
        <p:nvSpPr>
          <p:cNvPr id="849" name="Shape 849"/>
          <p:cNvSpPr/>
          <p:nvPr/>
        </p:nvSpPr>
        <p:spPr>
          <a:xfrm>
            <a:off x="230187" y="1547812"/>
            <a:ext cx="1128713" cy="225426"/>
          </a:xfrm>
          <a:custGeom>
            <a:avLst/>
            <a:gdLst/>
            <a:ahLst/>
            <a:cxnLst>
              <a:cxn ang="0">
                <a:pos x="wd2" y="hd2"/>
              </a:cxn>
              <a:cxn ang="5400000">
                <a:pos x="wd2" y="hd2"/>
              </a:cxn>
              <a:cxn ang="10800000">
                <a:pos x="wd2" y="hd2"/>
              </a:cxn>
              <a:cxn ang="16200000">
                <a:pos x="wd2" y="hd2"/>
              </a:cxn>
            </a:cxnLst>
            <a:rect l="0" t="0" r="r" b="b"/>
            <a:pathLst>
              <a:path w="21600" h="21600" extrusionOk="0">
                <a:moveTo>
                  <a:pt x="2623" y="1052"/>
                </a:moveTo>
                <a:cubicBezTo>
                  <a:pt x="2751" y="1051"/>
                  <a:pt x="2575" y="1"/>
                  <a:pt x="2702" y="0"/>
                </a:cubicBezTo>
                <a:lnTo>
                  <a:pt x="21600" y="2"/>
                </a:lnTo>
                <a:lnTo>
                  <a:pt x="19209" y="21600"/>
                </a:lnTo>
                <a:lnTo>
                  <a:pt x="0" y="21600"/>
                </a:lnTo>
                <a:lnTo>
                  <a:pt x="2623" y="1052"/>
                </a:lnTo>
                <a:close/>
              </a:path>
            </a:pathLst>
          </a:custGeom>
          <a:solidFill>
            <a:srgbClr val="3DCCCF"/>
          </a:solidFill>
          <a:ln w="12700">
            <a:miter lim="400000"/>
          </a:ln>
        </p:spPr>
        <p:txBody>
          <a:bodyPr lIns="45719" rIns="45719" anchor="ctr"/>
          <a:lstStyle/>
          <a:p>
            <a:pPr algn="ctr">
              <a:defRPr>
                <a:solidFill>
                  <a:srgbClr val="FFFFFF"/>
                </a:solidFill>
              </a:defRPr>
            </a:pPr>
            <a:endParaRPr/>
          </a:p>
        </p:txBody>
      </p:sp>
      <p:sp>
        <p:nvSpPr>
          <p:cNvPr id="850" name="Shape 850"/>
          <p:cNvSpPr/>
          <p:nvPr/>
        </p:nvSpPr>
        <p:spPr>
          <a:xfrm>
            <a:off x="268288" y="1524000"/>
            <a:ext cx="1082676"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solidFill>
                  <a:srgbClr val="FFFFFF"/>
                </a:solidFill>
                <a:latin typeface="Franklin Gothic Medium"/>
                <a:ea typeface="Franklin Gothic Medium"/>
                <a:cs typeface="Franklin Gothic Medium"/>
                <a:sym typeface="Franklin Gothic Medium"/>
              </a:defRPr>
            </a:lvl1pPr>
          </a:lstStyle>
          <a:p>
            <a:pPr>
              <a:defRPr sz="1400" i="0">
                <a:solidFill>
                  <a:srgbClr val="000000"/>
                </a:solidFill>
                <a:latin typeface="Arial"/>
                <a:ea typeface="Arial"/>
                <a:cs typeface="Arial"/>
                <a:sym typeface="Arial"/>
              </a:defRPr>
            </a:pPr>
            <a:r>
              <a:rPr sz="1100" i="1">
                <a:solidFill>
                  <a:srgbClr val="FFFFFF"/>
                </a:solidFill>
                <a:latin typeface="Franklin Gothic Medium"/>
                <a:ea typeface="Franklin Gothic Medium"/>
                <a:cs typeface="Franklin Gothic Medium"/>
                <a:sym typeface="Franklin Gothic Medium"/>
              </a:rPr>
              <a:t>INSTRUCTIONS</a:t>
            </a:r>
          </a:p>
        </p:txBody>
      </p:sp>
      <p:sp>
        <p:nvSpPr>
          <p:cNvPr id="851" name="Shape 851"/>
          <p:cNvSpPr/>
          <p:nvPr/>
        </p:nvSpPr>
        <p:spPr>
          <a:xfrm>
            <a:off x="207963" y="598487"/>
            <a:ext cx="1028701" cy="385763"/>
          </a:xfrm>
          <a:prstGeom prst="rect">
            <a:avLst/>
          </a:prstGeom>
          <a:solidFill>
            <a:srgbClr val="FF6718"/>
          </a:solidFill>
          <a:ln w="12700">
            <a:miter lim="400000"/>
          </a:ln>
        </p:spPr>
        <p:txBody>
          <a:bodyPr lIns="45719" rIns="45719" anchor="ctr"/>
          <a:lstStyle/>
          <a:p>
            <a:pPr algn="ctr">
              <a:defRPr>
                <a:solidFill>
                  <a:srgbClr val="FFFFFF"/>
                </a:solidFill>
              </a:defRPr>
            </a:pPr>
            <a:endParaRPr/>
          </a:p>
        </p:txBody>
      </p:sp>
      <p:sp>
        <p:nvSpPr>
          <p:cNvPr id="852" name="Shape 852"/>
          <p:cNvSpPr/>
          <p:nvPr/>
        </p:nvSpPr>
        <p:spPr>
          <a:xfrm>
            <a:off x="211138" y="533400"/>
            <a:ext cx="1704976" cy="472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500">
                <a:solidFill>
                  <a:srgbClr val="FFFFFF"/>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2500">
                <a:solidFill>
                  <a:srgbClr val="FFFFFF"/>
                </a:solidFill>
                <a:latin typeface="Impact"/>
                <a:ea typeface="Impact"/>
                <a:cs typeface="Impact"/>
                <a:sym typeface="Impact"/>
              </a:rPr>
              <a:t>WEEK 5</a:t>
            </a:r>
          </a:p>
        </p:txBody>
      </p:sp>
      <p:sp>
        <p:nvSpPr>
          <p:cNvPr id="853" name="Shape 853"/>
          <p:cNvSpPr/>
          <p:nvPr/>
        </p:nvSpPr>
        <p:spPr>
          <a:xfrm>
            <a:off x="246063" y="560387"/>
            <a:ext cx="1039813" cy="392113"/>
          </a:xfrm>
          <a:prstGeom prst="rect">
            <a:avLst/>
          </a:prstGeom>
          <a:ln>
            <a:solidFill>
              <a:srgbClr val="000000"/>
            </a:solidFill>
            <a:miter/>
          </a:ln>
        </p:spPr>
        <p:txBody>
          <a:bodyPr lIns="45719" rIns="45719" anchor="ctr"/>
          <a:lstStyle/>
          <a:p>
            <a:pPr algn="ctr">
              <a:defRPr>
                <a:solidFill>
                  <a:srgbClr val="FFFFFF"/>
                </a:solidFill>
              </a:defRPr>
            </a:pPr>
            <a:endParaRPr/>
          </a:p>
        </p:txBody>
      </p:sp>
      <p:sp>
        <p:nvSpPr>
          <p:cNvPr id="854" name="Shape 854"/>
          <p:cNvSpPr/>
          <p:nvPr/>
        </p:nvSpPr>
        <p:spPr>
          <a:xfrm>
            <a:off x="685800" y="2870200"/>
            <a:ext cx="4660900" cy="2933700"/>
          </a:xfrm>
          <a:prstGeom prst="rect">
            <a:avLst/>
          </a:prstGeom>
          <a:solidFill>
            <a:srgbClr val="FFFFFF"/>
          </a:solidFill>
          <a:ln w="28575">
            <a:solidFill>
              <a:srgbClr val="000000"/>
            </a:solidFill>
            <a:bevel/>
          </a:ln>
        </p:spPr>
        <p:txBody>
          <a:bodyPr lIns="45719" rIns="45719" anchor="ctr"/>
          <a:lstStyle/>
          <a:p>
            <a:pPr algn="ctr">
              <a:defRPr>
                <a:solidFill>
                  <a:srgbClr val="FFFFFF"/>
                </a:solidFill>
              </a:defRPr>
            </a:pPr>
            <a:endParaRPr/>
          </a:p>
        </p:txBody>
      </p:sp>
      <p:sp>
        <p:nvSpPr>
          <p:cNvPr id="855" name="Shape 855"/>
          <p:cNvSpPr/>
          <p:nvPr/>
        </p:nvSpPr>
        <p:spPr>
          <a:xfrm>
            <a:off x="6073776" y="2870200"/>
            <a:ext cx="2586037" cy="935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5549"/>
                </a:lnTo>
                <a:lnTo>
                  <a:pt x="9000" y="15549"/>
                </a:lnTo>
                <a:lnTo>
                  <a:pt x="3542" y="21600"/>
                </a:lnTo>
                <a:lnTo>
                  <a:pt x="3600" y="15549"/>
                </a:lnTo>
                <a:lnTo>
                  <a:pt x="0" y="15549"/>
                </a:lnTo>
                <a:lnTo>
                  <a:pt x="0" y="9070"/>
                </a:lnTo>
                <a:close/>
              </a:path>
            </a:pathLst>
          </a:custGeom>
          <a:solidFill>
            <a:srgbClr val="FFFFFF"/>
          </a:solidFill>
          <a:ln>
            <a:solidFill>
              <a:srgbClr val="000000"/>
            </a:solidFill>
            <a:bevel/>
          </a:ln>
        </p:spPr>
        <p:txBody>
          <a:bodyPr lIns="45719" rIns="45719" anchor="ctr"/>
          <a:lstStyle/>
          <a:p>
            <a:pPr algn="ctr">
              <a:defRPr>
                <a:solidFill>
                  <a:srgbClr val="FFFFFF"/>
                </a:solidFill>
              </a:defRPr>
            </a:pPr>
            <a:endParaRPr/>
          </a:p>
        </p:txBody>
      </p:sp>
      <p:grpSp>
        <p:nvGrpSpPr>
          <p:cNvPr id="861" name="Group 861"/>
          <p:cNvGrpSpPr/>
          <p:nvPr/>
        </p:nvGrpSpPr>
        <p:grpSpPr>
          <a:xfrm>
            <a:off x="6071583" y="5019042"/>
            <a:ext cx="2589467" cy="1095659"/>
            <a:chOff x="0" y="0"/>
            <a:chExt cx="2589466" cy="1095658"/>
          </a:xfrm>
        </p:grpSpPr>
        <p:sp>
          <p:nvSpPr>
            <p:cNvPr id="856" name="Shape 856"/>
            <p:cNvSpPr/>
            <p:nvPr/>
          </p:nvSpPr>
          <p:spPr>
            <a:xfrm>
              <a:off x="0" y="-1"/>
              <a:ext cx="2589467" cy="788932"/>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lnTo>
                    <a:pt x="6778" y="2419"/>
                  </a:ln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lnTo>
                    <a:pt x="14418" y="1119"/>
                  </a:ln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lnTo>
                    <a:pt x="13801" y="17556"/>
                  </a:lnTo>
                  <a:cubicBezTo>
                    <a:pt x="13280" y="19883"/>
                    <a:pt x="11460" y="21199"/>
                    <a:pt x="9738" y="20494"/>
                  </a:cubicBezTo>
                  <a:cubicBezTo>
                    <a:pt x="9016" y="20199"/>
                    <a:pt x="8392" y="19574"/>
                    <a:pt x="7973" y="18727"/>
                  </a:cubicBezTo>
                  <a:lnTo>
                    <a:pt x="7973" y="18727"/>
                  </a:ln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FFFFF"/>
            </a:solidFill>
            <a:ln w="9525" cap="flat">
              <a:solidFill>
                <a:srgbClr val="000000"/>
              </a:solidFill>
              <a:prstDash val="solid"/>
              <a:bevel/>
            </a:ln>
            <a:effectLst/>
          </p:spPr>
          <p:txBody>
            <a:bodyPr wrap="square" lIns="45719" tIns="45719" rIns="45719" bIns="45719" numCol="1" anchor="ctr">
              <a:noAutofit/>
            </a:bodyPr>
            <a:lstStyle/>
            <a:p>
              <a:pPr algn="ctr">
                <a:defRPr>
                  <a:solidFill>
                    <a:srgbClr val="FFFFFF"/>
                  </a:solidFill>
                </a:defRPr>
              </a:pPr>
              <a:endParaRPr/>
            </a:p>
          </p:txBody>
        </p:sp>
        <p:sp>
          <p:nvSpPr>
            <p:cNvPr id="857" name="Shape 857"/>
            <p:cNvSpPr/>
            <p:nvPr/>
          </p:nvSpPr>
          <p:spPr>
            <a:xfrm>
              <a:off x="857632" y="796838"/>
              <a:ext cx="131235" cy="131235"/>
            </a:xfrm>
            <a:prstGeom prst="ellipse">
              <a:avLst/>
            </a:prstGeom>
            <a:solidFill>
              <a:srgbClr val="FFFFFF"/>
            </a:solidFill>
            <a:ln w="9525" cap="flat">
              <a:solidFill>
                <a:srgbClr val="000000"/>
              </a:solidFill>
              <a:prstDash val="solid"/>
              <a:bevel/>
            </a:ln>
            <a:effectLst/>
          </p:spPr>
          <p:txBody>
            <a:bodyPr wrap="square" lIns="45719" tIns="45719" rIns="45719" bIns="45719" numCol="1" anchor="ctr">
              <a:noAutofit/>
            </a:bodyPr>
            <a:lstStyle/>
            <a:p>
              <a:pPr algn="ctr">
                <a:defRPr>
                  <a:solidFill>
                    <a:srgbClr val="FFFFFF"/>
                  </a:solidFill>
                </a:defRPr>
              </a:pPr>
              <a:endParaRPr/>
            </a:p>
          </p:txBody>
        </p:sp>
        <p:sp>
          <p:nvSpPr>
            <p:cNvPr id="858" name="Shape 858"/>
            <p:cNvSpPr/>
            <p:nvPr/>
          </p:nvSpPr>
          <p:spPr>
            <a:xfrm>
              <a:off x="782561" y="941546"/>
              <a:ext cx="87489" cy="87489"/>
            </a:xfrm>
            <a:prstGeom prst="ellipse">
              <a:avLst/>
            </a:prstGeom>
            <a:solidFill>
              <a:srgbClr val="FFFFFF"/>
            </a:solidFill>
            <a:ln w="9525" cap="flat">
              <a:solidFill>
                <a:srgbClr val="000000"/>
              </a:solidFill>
              <a:prstDash val="solid"/>
              <a:bevel/>
            </a:ln>
            <a:effectLst/>
          </p:spPr>
          <p:txBody>
            <a:bodyPr wrap="square" lIns="45719" tIns="45719" rIns="45719" bIns="45719" numCol="1" anchor="ctr">
              <a:noAutofit/>
            </a:bodyPr>
            <a:lstStyle/>
            <a:p>
              <a:pPr algn="ctr">
                <a:defRPr>
                  <a:solidFill>
                    <a:srgbClr val="FFFFFF"/>
                  </a:solidFill>
                </a:defRPr>
              </a:pPr>
              <a:endParaRPr/>
            </a:p>
          </p:txBody>
        </p:sp>
        <p:sp>
          <p:nvSpPr>
            <p:cNvPr id="859" name="Shape 859"/>
            <p:cNvSpPr/>
            <p:nvPr/>
          </p:nvSpPr>
          <p:spPr>
            <a:xfrm>
              <a:off x="734590" y="1051914"/>
              <a:ext cx="43745" cy="43745"/>
            </a:xfrm>
            <a:prstGeom prst="ellipse">
              <a:avLst/>
            </a:prstGeom>
            <a:solidFill>
              <a:srgbClr val="FFFFFF"/>
            </a:solidFill>
            <a:ln w="9525" cap="flat">
              <a:solidFill>
                <a:srgbClr val="000000"/>
              </a:solidFill>
              <a:prstDash val="solid"/>
              <a:bevel/>
            </a:ln>
            <a:effectLst/>
          </p:spPr>
          <p:txBody>
            <a:bodyPr wrap="square" lIns="45719" tIns="45719" rIns="45719" bIns="45719" numCol="1" anchor="ctr">
              <a:noAutofit/>
            </a:bodyPr>
            <a:lstStyle/>
            <a:p>
              <a:pPr algn="ctr">
                <a:defRPr>
                  <a:solidFill>
                    <a:srgbClr val="FFFFFF"/>
                  </a:solidFill>
                </a:defRPr>
              </a:pPr>
              <a:endParaRPr/>
            </a:p>
          </p:txBody>
        </p:sp>
        <p:sp>
          <p:nvSpPr>
            <p:cNvPr id="860" name="Shape 860"/>
            <p:cNvSpPr/>
            <p:nvPr/>
          </p:nvSpPr>
          <p:spPr>
            <a:xfrm>
              <a:off x="131487" y="40116"/>
              <a:ext cx="2372816" cy="669830"/>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lnTo>
                    <a:pt x="14532" y="19050"/>
                  </a:lnTo>
                  <a:cubicBezTo>
                    <a:pt x="14510" y="19430"/>
                    <a:pt x="14462" y="19806"/>
                    <a:pt x="14386" y="20172"/>
                  </a:cubicBezTo>
                  <a:moveTo>
                    <a:pt x="17421" y="12116"/>
                  </a:moveTo>
                  <a:lnTo>
                    <a:pt x="17421" y="12116"/>
                  </a:lnTo>
                  <a:cubicBezTo>
                    <a:pt x="18505" y="12890"/>
                    <a:pt x="19193" y="14504"/>
                    <a:pt x="19193" y="16273"/>
                  </a:cubicBezTo>
                  <a:moveTo>
                    <a:pt x="21600" y="7649"/>
                  </a:moveTo>
                  <a:lnTo>
                    <a:pt x="21600" y="7649"/>
                  </a:lnTo>
                  <a:cubicBezTo>
                    <a:pt x="21423" y="8256"/>
                    <a:pt x="21153" y="8794"/>
                    <a:pt x="20811" y="9222"/>
                  </a:cubicBezTo>
                  <a:moveTo>
                    <a:pt x="19707" y="1814"/>
                  </a:moveTo>
                  <a:lnTo>
                    <a:pt x="19707" y="1814"/>
                  </a:lnTo>
                  <a:cubicBezTo>
                    <a:pt x="19737" y="2059"/>
                    <a:pt x="19751" y="2307"/>
                    <a:pt x="19749" y="2556"/>
                  </a:cubicBezTo>
                  <a:moveTo>
                    <a:pt x="14668" y="947"/>
                  </a:moveTo>
                  <a:lnTo>
                    <a:pt x="14668" y="947"/>
                  </a:lnTo>
                  <a:cubicBezTo>
                    <a:pt x="14771" y="605"/>
                    <a:pt x="14907" y="286"/>
                    <a:pt x="15073" y="0"/>
                  </a:cubicBezTo>
                  <a:moveTo>
                    <a:pt x="10888" y="1399"/>
                  </a:moveTo>
                  <a:lnTo>
                    <a:pt x="10888" y="1399"/>
                  </a:lnTo>
                  <a:cubicBezTo>
                    <a:pt x="10930" y="1115"/>
                    <a:pt x="10996" y="841"/>
                    <a:pt x="11084" y="582"/>
                  </a:cubicBezTo>
                  <a:moveTo>
                    <a:pt x="6452" y="1676"/>
                  </a:moveTo>
                  <a:lnTo>
                    <a:pt x="6452" y="1676"/>
                  </a:lnTo>
                  <a:cubicBezTo>
                    <a:pt x="6709" y="1897"/>
                    <a:pt x="6947" y="2163"/>
                    <a:pt x="7160" y="2469"/>
                  </a:cubicBezTo>
                  <a:moveTo>
                    <a:pt x="1072" y="7905"/>
                  </a:moveTo>
                  <a:lnTo>
                    <a:pt x="1072" y="7905"/>
                  </a:lnTo>
                  <a:cubicBezTo>
                    <a:pt x="1016" y="7632"/>
                    <a:pt x="974" y="7353"/>
                    <a:pt x="948" y="7071"/>
                  </a:cubicBezTo>
                </a:path>
              </a:pathLst>
            </a:custGeom>
            <a:noFill/>
            <a:ln w="9525" cap="flat">
              <a:solidFill>
                <a:srgbClr val="000000"/>
              </a:solidFill>
              <a:prstDash val="solid"/>
              <a:bevel/>
            </a:ln>
            <a:effectLst/>
          </p:spPr>
          <p:txBody>
            <a:bodyPr wrap="square" lIns="45719" tIns="45719" rIns="45719" bIns="45719" numCol="1" anchor="ctr">
              <a:noAutofit/>
            </a:bodyPr>
            <a:lstStyle/>
            <a:p>
              <a:pPr algn="ctr">
                <a:defRPr>
                  <a:solidFill>
                    <a:srgbClr val="FFFFFF"/>
                  </a:solidFill>
                </a:defRPr>
              </a:pPr>
              <a:endParaRPr/>
            </a:p>
          </p:txBody>
        </p:sp>
      </p:grpSp>
      <p:sp>
        <p:nvSpPr>
          <p:cNvPr id="862" name="Shape 862"/>
          <p:cNvSpPr/>
          <p:nvPr/>
        </p:nvSpPr>
        <p:spPr>
          <a:xfrm>
            <a:off x="6073776" y="3937000"/>
            <a:ext cx="2743201" cy="609600"/>
          </a:xfrm>
          <a:prstGeom prst="wedgeEllipseCallout">
            <a:avLst>
              <a:gd name="adj1" fmla="val 24537"/>
              <a:gd name="adj2" fmla="val 79166"/>
            </a:avLst>
          </a:prstGeom>
          <a:solidFill>
            <a:srgbClr val="FFFFFF"/>
          </a:solidFill>
          <a:ln>
            <a:solidFill>
              <a:srgbClr val="000000"/>
            </a:solidFill>
            <a:bevel/>
          </a:ln>
        </p:spPr>
        <p:txBody>
          <a:bodyPr lIns="45719" rIns="45719" anchor="ctr"/>
          <a:lstStyle/>
          <a:p>
            <a:pPr algn="ctr">
              <a:defRPr>
                <a:solidFill>
                  <a:srgbClr val="FFFFFF"/>
                </a:solidFill>
              </a:defRPr>
            </a:pPr>
            <a:endParaRPr/>
          </a:p>
        </p:txBody>
      </p:sp>
      <p:sp>
        <p:nvSpPr>
          <p:cNvPr id="863" name="Shape 863"/>
          <p:cNvSpPr/>
          <p:nvPr/>
        </p:nvSpPr>
        <p:spPr>
          <a:xfrm>
            <a:off x="246063" y="1817688"/>
            <a:ext cx="7805736" cy="696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lvl1pPr>
          </a:lstStyle>
          <a:p>
            <a:pPr>
              <a:defRPr sz="1400" i="0"/>
            </a:pPr>
            <a:r>
              <a:rPr sz="1100" i="1"/>
              <a:t>Now, use the story and scene you wrote in Week 4 to create some original panels of your comic concept. You should complete at least 3 panels, but may add more by copying this slide or using the Scratch Pages. Also, if you’d like to create different sized panels you may do so by clicking on the corner of the square to resize them. We’ve also included 3 types of dialogue/thought bubbles – you may drag them into your panel or delete them and create your own. </a:t>
            </a:r>
          </a:p>
        </p:txBody>
      </p:sp>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Shape 865"/>
          <p:cNvSpPr/>
          <p:nvPr/>
        </p:nvSpPr>
        <p:spPr>
          <a:xfrm>
            <a:off x="211138" y="533400"/>
            <a:ext cx="1704976" cy="472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500">
                <a:solidFill>
                  <a:srgbClr val="FFFFFF"/>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2500">
                <a:solidFill>
                  <a:srgbClr val="FFFFFF"/>
                </a:solidFill>
                <a:latin typeface="Impact"/>
                <a:ea typeface="Impact"/>
                <a:cs typeface="Impact"/>
                <a:sym typeface="Impact"/>
              </a:rPr>
              <a:t>WEEK 1</a:t>
            </a:r>
          </a:p>
        </p:txBody>
      </p:sp>
      <p:sp>
        <p:nvSpPr>
          <p:cNvPr id="866" name="Shape 866"/>
          <p:cNvSpPr/>
          <p:nvPr/>
        </p:nvSpPr>
        <p:spPr>
          <a:xfrm>
            <a:off x="246063" y="1817688"/>
            <a:ext cx="7805736" cy="696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lvl1pPr>
          </a:lstStyle>
          <a:p>
            <a:pPr>
              <a:defRPr sz="1400" i="0"/>
            </a:pPr>
            <a:r>
              <a:rPr sz="1100" i="1"/>
              <a:t>Now, use the story and scene you wrote in Week 4 to create some original panels of your comic concept. You should complete at least 3 panels, but may add more by copying this slide or using the Scratch Pages. Also, if you’d like to create different sized panels you may do so by clicking on the corner of the square to resize them. We’ve also included 3 types of dialogue/thought bubbles – you may drag them into your panel or delete them and create your own. </a:t>
            </a:r>
          </a:p>
        </p:txBody>
      </p:sp>
      <p:sp>
        <p:nvSpPr>
          <p:cNvPr id="867" name="Shape 867"/>
          <p:cNvSpPr/>
          <p:nvPr/>
        </p:nvSpPr>
        <p:spPr>
          <a:xfrm>
            <a:off x="150812" y="1003300"/>
            <a:ext cx="6229351" cy="345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6718"/>
                </a:solidFill>
                <a:latin typeface="Franklin Gothic Medium"/>
                <a:ea typeface="Franklin Gothic Medium"/>
                <a:cs typeface="Franklin Gothic Medium"/>
                <a:sym typeface="Franklin Gothic Medium"/>
              </a:defRPr>
            </a:lvl1pPr>
          </a:lstStyle>
          <a:p>
            <a:pPr>
              <a:defRPr sz="1400">
                <a:solidFill>
                  <a:srgbClr val="000000"/>
                </a:solidFill>
                <a:latin typeface="Arial"/>
                <a:ea typeface="Arial"/>
                <a:cs typeface="Arial"/>
                <a:sym typeface="Arial"/>
              </a:defRPr>
            </a:pPr>
            <a:r>
              <a:rPr sz="1800">
                <a:solidFill>
                  <a:srgbClr val="FF6718"/>
                </a:solidFill>
                <a:latin typeface="Franklin Gothic Medium"/>
                <a:ea typeface="Franklin Gothic Medium"/>
                <a:cs typeface="Franklin Gothic Medium"/>
                <a:sym typeface="Franklin Gothic Medium"/>
              </a:rPr>
              <a:t>FINALIZE YOUR SCENE: PANEL 3</a:t>
            </a:r>
          </a:p>
        </p:txBody>
      </p:sp>
      <p:sp>
        <p:nvSpPr>
          <p:cNvPr id="868" name="Shape 868"/>
          <p:cNvSpPr>
            <a:spLocks noGrp="1"/>
          </p:cNvSpPr>
          <p:nvPr>
            <p:ph type="sldNum" sz="quarter" idx="2"/>
          </p:nvPr>
        </p:nvSpPr>
        <p:spPr>
          <a:xfrm>
            <a:off x="8659813" y="6241112"/>
            <a:ext cx="547688" cy="297151"/>
          </a:xfrm>
          <a:prstGeom prst="rect">
            <a:avLst/>
          </a:prstGeom>
          <a:extLst>
            <a:ext uri="{C572A759-6A51-4108-AA02-DFA0A04FC94B}">
              <ma14:wrappingTextBoxFlag xmlns:ma14="http://schemas.microsoft.com/office/mac/drawingml/2011/main" val="1"/>
            </a:ext>
          </a:extLst>
        </p:spPr>
        <p:txBody>
          <a:bodyPr>
            <a:normAutofit lnSpcReduction="10000"/>
          </a:bodyPr>
          <a:lstStyle>
            <a:lvl1pPr>
              <a:defRPr sz="800"/>
            </a:lvl1pPr>
          </a:lstStyle>
          <a:p>
            <a:pPr>
              <a:defRPr sz="1400">
                <a:solidFill>
                  <a:srgbClr val="000000"/>
                </a:solidFill>
                <a:latin typeface="Arial"/>
                <a:ea typeface="Arial"/>
                <a:cs typeface="Arial"/>
                <a:sym typeface="Arial"/>
              </a:defRPr>
            </a:pPr>
            <a:fld id="{86CB4B4D-7CA3-9044-876B-883B54F8677D}" type="slidenum">
              <a:rPr sz="800">
                <a:solidFill>
                  <a:srgbClr val="FFFFFF"/>
                </a:solidFill>
                <a:latin typeface="Franklin Gothic Medium"/>
                <a:ea typeface="Franklin Gothic Medium"/>
                <a:cs typeface="Franklin Gothic Medium"/>
                <a:sym typeface="Franklin Gothic Medium"/>
              </a:rPr>
              <a:t>14</a:t>
            </a:fld>
            <a:endParaRPr sz="800">
              <a:solidFill>
                <a:srgbClr val="FFFFFF"/>
              </a:solidFill>
              <a:latin typeface="Franklin Gothic Medium"/>
              <a:ea typeface="Franklin Gothic Medium"/>
              <a:cs typeface="Franklin Gothic Medium"/>
              <a:sym typeface="Franklin Gothic Medium"/>
            </a:endParaRPr>
          </a:p>
        </p:txBody>
      </p:sp>
      <p:sp>
        <p:nvSpPr>
          <p:cNvPr id="869" name="Shape 869"/>
          <p:cNvSpPr/>
          <p:nvPr/>
        </p:nvSpPr>
        <p:spPr>
          <a:xfrm>
            <a:off x="219075" y="1041400"/>
            <a:ext cx="5127625" cy="0"/>
          </a:xfrm>
          <a:prstGeom prst="line">
            <a:avLst/>
          </a:prstGeom>
          <a:ln w="12700">
            <a:solidFill>
              <a:srgbClr val="000000"/>
            </a:solidFill>
            <a:bevel/>
          </a:ln>
        </p:spPr>
        <p:txBody>
          <a:bodyPr lIns="45719" rIns="45719"/>
          <a:lstStyle/>
          <a:p>
            <a:pPr defTabSz="457200">
              <a:defRPr sz="1200">
                <a:latin typeface="+mn-lt"/>
                <a:ea typeface="+mn-ea"/>
                <a:cs typeface="+mn-cs"/>
                <a:sym typeface="Helvetica"/>
              </a:defRPr>
            </a:pPr>
            <a:endParaRPr/>
          </a:p>
        </p:txBody>
      </p:sp>
      <p:sp>
        <p:nvSpPr>
          <p:cNvPr id="870" name="Shape 870"/>
          <p:cNvSpPr/>
          <p:nvPr/>
        </p:nvSpPr>
        <p:spPr>
          <a:xfrm>
            <a:off x="238125" y="1370012"/>
            <a:ext cx="5086351" cy="179388"/>
          </a:xfrm>
          <a:custGeom>
            <a:avLst/>
            <a:gdLst/>
            <a:ahLst/>
            <a:cxnLst>
              <a:cxn ang="0">
                <a:pos x="wd2" y="hd2"/>
              </a:cxn>
              <a:cxn ang="5400000">
                <a:pos x="wd2" y="hd2"/>
              </a:cxn>
              <a:cxn ang="10800000">
                <a:pos x="wd2" y="hd2"/>
              </a:cxn>
              <a:cxn ang="16200000">
                <a:pos x="wd2" y="hd2"/>
              </a:cxn>
            </a:cxnLst>
            <a:rect l="0" t="0" r="r" b="b"/>
            <a:pathLst>
              <a:path w="21600" h="21600" extrusionOk="0">
                <a:moveTo>
                  <a:pt x="0" y="820"/>
                </a:moveTo>
                <a:lnTo>
                  <a:pt x="20131" y="903"/>
                </a:lnTo>
                <a:lnTo>
                  <a:pt x="20070" y="21600"/>
                </a:lnTo>
                <a:lnTo>
                  <a:pt x="20640" y="0"/>
                </a:lnTo>
                <a:lnTo>
                  <a:pt x="21600" y="272"/>
                </a:lnTo>
              </a:path>
            </a:pathLst>
          </a:custGeom>
          <a:ln w="12700" cap="sq">
            <a:solidFill>
              <a:srgbClr val="000000"/>
            </a:solidFill>
            <a:miter/>
          </a:ln>
        </p:spPr>
        <p:txBody>
          <a:bodyPr lIns="45719" rIns="45719" anchor="ctr"/>
          <a:lstStyle/>
          <a:p>
            <a:pPr algn="ctr">
              <a:defRPr>
                <a:solidFill>
                  <a:srgbClr val="FFFFFF"/>
                </a:solidFill>
              </a:defRPr>
            </a:pPr>
            <a:endParaRPr/>
          </a:p>
        </p:txBody>
      </p:sp>
      <p:sp>
        <p:nvSpPr>
          <p:cNvPr id="871" name="Shape 871"/>
          <p:cNvSpPr/>
          <p:nvPr/>
        </p:nvSpPr>
        <p:spPr>
          <a:xfrm>
            <a:off x="230187" y="1547812"/>
            <a:ext cx="1128713" cy="225426"/>
          </a:xfrm>
          <a:custGeom>
            <a:avLst/>
            <a:gdLst/>
            <a:ahLst/>
            <a:cxnLst>
              <a:cxn ang="0">
                <a:pos x="wd2" y="hd2"/>
              </a:cxn>
              <a:cxn ang="5400000">
                <a:pos x="wd2" y="hd2"/>
              </a:cxn>
              <a:cxn ang="10800000">
                <a:pos x="wd2" y="hd2"/>
              </a:cxn>
              <a:cxn ang="16200000">
                <a:pos x="wd2" y="hd2"/>
              </a:cxn>
            </a:cxnLst>
            <a:rect l="0" t="0" r="r" b="b"/>
            <a:pathLst>
              <a:path w="21600" h="21600" extrusionOk="0">
                <a:moveTo>
                  <a:pt x="2623" y="1052"/>
                </a:moveTo>
                <a:cubicBezTo>
                  <a:pt x="2751" y="1051"/>
                  <a:pt x="2575" y="1"/>
                  <a:pt x="2702" y="0"/>
                </a:cubicBezTo>
                <a:lnTo>
                  <a:pt x="21600" y="2"/>
                </a:lnTo>
                <a:lnTo>
                  <a:pt x="19209" y="21600"/>
                </a:lnTo>
                <a:lnTo>
                  <a:pt x="0" y="21600"/>
                </a:lnTo>
                <a:lnTo>
                  <a:pt x="2623" y="1052"/>
                </a:lnTo>
                <a:close/>
              </a:path>
            </a:pathLst>
          </a:custGeom>
          <a:solidFill>
            <a:srgbClr val="3DCCCF"/>
          </a:solidFill>
          <a:ln w="12700">
            <a:miter lim="400000"/>
          </a:ln>
        </p:spPr>
        <p:txBody>
          <a:bodyPr lIns="45719" rIns="45719" anchor="ctr"/>
          <a:lstStyle/>
          <a:p>
            <a:pPr algn="ctr">
              <a:defRPr>
                <a:solidFill>
                  <a:srgbClr val="FFFFFF"/>
                </a:solidFill>
              </a:defRPr>
            </a:pPr>
            <a:endParaRPr/>
          </a:p>
        </p:txBody>
      </p:sp>
      <p:sp>
        <p:nvSpPr>
          <p:cNvPr id="872" name="Shape 872"/>
          <p:cNvSpPr/>
          <p:nvPr/>
        </p:nvSpPr>
        <p:spPr>
          <a:xfrm>
            <a:off x="268288" y="1524000"/>
            <a:ext cx="1082676"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solidFill>
                  <a:srgbClr val="FFFFFF"/>
                </a:solidFill>
                <a:latin typeface="Franklin Gothic Medium"/>
                <a:ea typeface="Franklin Gothic Medium"/>
                <a:cs typeface="Franklin Gothic Medium"/>
                <a:sym typeface="Franklin Gothic Medium"/>
              </a:defRPr>
            </a:lvl1pPr>
          </a:lstStyle>
          <a:p>
            <a:pPr>
              <a:defRPr sz="1400" i="0">
                <a:solidFill>
                  <a:srgbClr val="000000"/>
                </a:solidFill>
                <a:latin typeface="Arial"/>
                <a:ea typeface="Arial"/>
                <a:cs typeface="Arial"/>
                <a:sym typeface="Arial"/>
              </a:defRPr>
            </a:pPr>
            <a:r>
              <a:rPr sz="1100" i="1">
                <a:solidFill>
                  <a:srgbClr val="FFFFFF"/>
                </a:solidFill>
                <a:latin typeface="Franklin Gothic Medium"/>
                <a:ea typeface="Franklin Gothic Medium"/>
                <a:cs typeface="Franklin Gothic Medium"/>
                <a:sym typeface="Franklin Gothic Medium"/>
              </a:rPr>
              <a:t>INSTRUCTIONS</a:t>
            </a:r>
          </a:p>
        </p:txBody>
      </p:sp>
      <p:sp>
        <p:nvSpPr>
          <p:cNvPr id="873" name="Shape 873"/>
          <p:cNvSpPr/>
          <p:nvPr/>
        </p:nvSpPr>
        <p:spPr>
          <a:xfrm>
            <a:off x="207963" y="598487"/>
            <a:ext cx="1028701" cy="385763"/>
          </a:xfrm>
          <a:prstGeom prst="rect">
            <a:avLst/>
          </a:prstGeom>
          <a:solidFill>
            <a:srgbClr val="FF6718"/>
          </a:solidFill>
          <a:ln w="12700">
            <a:miter lim="400000"/>
          </a:ln>
        </p:spPr>
        <p:txBody>
          <a:bodyPr lIns="45719" rIns="45719" anchor="ctr"/>
          <a:lstStyle/>
          <a:p>
            <a:pPr algn="ctr">
              <a:defRPr>
                <a:solidFill>
                  <a:srgbClr val="FFFFFF"/>
                </a:solidFill>
              </a:defRPr>
            </a:pPr>
            <a:endParaRPr/>
          </a:p>
        </p:txBody>
      </p:sp>
      <p:sp>
        <p:nvSpPr>
          <p:cNvPr id="874" name="Shape 874"/>
          <p:cNvSpPr/>
          <p:nvPr/>
        </p:nvSpPr>
        <p:spPr>
          <a:xfrm>
            <a:off x="211138" y="533400"/>
            <a:ext cx="1704976" cy="472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500">
                <a:solidFill>
                  <a:srgbClr val="FFFFFF"/>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2500">
                <a:solidFill>
                  <a:srgbClr val="FFFFFF"/>
                </a:solidFill>
                <a:latin typeface="Impact"/>
                <a:ea typeface="Impact"/>
                <a:cs typeface="Impact"/>
                <a:sym typeface="Impact"/>
              </a:rPr>
              <a:t>WEEK 5</a:t>
            </a:r>
          </a:p>
        </p:txBody>
      </p:sp>
      <p:sp>
        <p:nvSpPr>
          <p:cNvPr id="875" name="Shape 875"/>
          <p:cNvSpPr/>
          <p:nvPr/>
        </p:nvSpPr>
        <p:spPr>
          <a:xfrm>
            <a:off x="246063" y="560387"/>
            <a:ext cx="1039813" cy="392113"/>
          </a:xfrm>
          <a:prstGeom prst="rect">
            <a:avLst/>
          </a:prstGeom>
          <a:ln>
            <a:solidFill>
              <a:srgbClr val="000000"/>
            </a:solidFill>
            <a:miter/>
          </a:ln>
        </p:spPr>
        <p:txBody>
          <a:bodyPr lIns="45719" rIns="45719" anchor="ctr"/>
          <a:lstStyle/>
          <a:p>
            <a:pPr algn="ctr">
              <a:defRPr>
                <a:solidFill>
                  <a:srgbClr val="FFFFFF"/>
                </a:solidFill>
              </a:defRPr>
            </a:pPr>
            <a:endParaRPr/>
          </a:p>
        </p:txBody>
      </p:sp>
      <p:sp>
        <p:nvSpPr>
          <p:cNvPr id="876" name="Shape 876"/>
          <p:cNvSpPr/>
          <p:nvPr/>
        </p:nvSpPr>
        <p:spPr>
          <a:xfrm>
            <a:off x="685800" y="2870200"/>
            <a:ext cx="4660900" cy="2933700"/>
          </a:xfrm>
          <a:prstGeom prst="rect">
            <a:avLst/>
          </a:prstGeom>
          <a:solidFill>
            <a:srgbClr val="FFFFFF"/>
          </a:solidFill>
          <a:ln w="28575">
            <a:solidFill>
              <a:srgbClr val="000000"/>
            </a:solidFill>
            <a:bevel/>
          </a:ln>
        </p:spPr>
        <p:txBody>
          <a:bodyPr lIns="45719" rIns="45719" anchor="ctr"/>
          <a:lstStyle/>
          <a:p>
            <a:pPr algn="ctr">
              <a:defRPr>
                <a:solidFill>
                  <a:srgbClr val="FFFFFF"/>
                </a:solidFill>
              </a:defRPr>
            </a:pPr>
            <a:endParaRPr/>
          </a:p>
        </p:txBody>
      </p:sp>
      <p:sp>
        <p:nvSpPr>
          <p:cNvPr id="877" name="Shape 877"/>
          <p:cNvSpPr/>
          <p:nvPr/>
        </p:nvSpPr>
        <p:spPr>
          <a:xfrm>
            <a:off x="6073776" y="2870200"/>
            <a:ext cx="2586037" cy="935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5549"/>
                </a:lnTo>
                <a:lnTo>
                  <a:pt x="9000" y="15549"/>
                </a:lnTo>
                <a:lnTo>
                  <a:pt x="3542" y="21600"/>
                </a:lnTo>
                <a:lnTo>
                  <a:pt x="3600" y="15549"/>
                </a:lnTo>
                <a:lnTo>
                  <a:pt x="0" y="15549"/>
                </a:lnTo>
                <a:lnTo>
                  <a:pt x="0" y="9070"/>
                </a:lnTo>
                <a:close/>
              </a:path>
            </a:pathLst>
          </a:custGeom>
          <a:solidFill>
            <a:srgbClr val="FFFFFF"/>
          </a:solidFill>
          <a:ln>
            <a:solidFill>
              <a:srgbClr val="000000"/>
            </a:solidFill>
            <a:bevel/>
          </a:ln>
        </p:spPr>
        <p:txBody>
          <a:bodyPr lIns="45719" rIns="45719" anchor="ctr"/>
          <a:lstStyle/>
          <a:p>
            <a:pPr algn="ctr">
              <a:defRPr>
                <a:solidFill>
                  <a:srgbClr val="FFFFFF"/>
                </a:solidFill>
              </a:defRPr>
            </a:pPr>
            <a:endParaRPr/>
          </a:p>
        </p:txBody>
      </p:sp>
      <p:grpSp>
        <p:nvGrpSpPr>
          <p:cNvPr id="883" name="Group 883"/>
          <p:cNvGrpSpPr/>
          <p:nvPr/>
        </p:nvGrpSpPr>
        <p:grpSpPr>
          <a:xfrm>
            <a:off x="6071583" y="5019042"/>
            <a:ext cx="2589467" cy="1095659"/>
            <a:chOff x="0" y="0"/>
            <a:chExt cx="2589466" cy="1095658"/>
          </a:xfrm>
        </p:grpSpPr>
        <p:sp>
          <p:nvSpPr>
            <p:cNvPr id="878" name="Shape 878"/>
            <p:cNvSpPr/>
            <p:nvPr/>
          </p:nvSpPr>
          <p:spPr>
            <a:xfrm>
              <a:off x="0" y="-1"/>
              <a:ext cx="2589467" cy="788932"/>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lnTo>
                    <a:pt x="6778" y="2419"/>
                  </a:ln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lnTo>
                    <a:pt x="14418" y="1119"/>
                  </a:ln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lnTo>
                    <a:pt x="13801" y="17556"/>
                  </a:lnTo>
                  <a:cubicBezTo>
                    <a:pt x="13280" y="19883"/>
                    <a:pt x="11460" y="21199"/>
                    <a:pt x="9738" y="20494"/>
                  </a:cubicBezTo>
                  <a:cubicBezTo>
                    <a:pt x="9016" y="20199"/>
                    <a:pt x="8392" y="19574"/>
                    <a:pt x="7973" y="18727"/>
                  </a:cubicBezTo>
                  <a:lnTo>
                    <a:pt x="7973" y="18727"/>
                  </a:ln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FFFFF"/>
            </a:solidFill>
            <a:ln w="9525" cap="flat">
              <a:solidFill>
                <a:srgbClr val="000000"/>
              </a:solidFill>
              <a:prstDash val="solid"/>
              <a:bevel/>
            </a:ln>
            <a:effectLst/>
          </p:spPr>
          <p:txBody>
            <a:bodyPr wrap="square" lIns="45719" tIns="45719" rIns="45719" bIns="45719" numCol="1" anchor="ctr">
              <a:noAutofit/>
            </a:bodyPr>
            <a:lstStyle/>
            <a:p>
              <a:pPr algn="ctr">
                <a:defRPr>
                  <a:solidFill>
                    <a:srgbClr val="FFFFFF"/>
                  </a:solidFill>
                </a:defRPr>
              </a:pPr>
              <a:endParaRPr/>
            </a:p>
          </p:txBody>
        </p:sp>
        <p:sp>
          <p:nvSpPr>
            <p:cNvPr id="879" name="Shape 879"/>
            <p:cNvSpPr/>
            <p:nvPr/>
          </p:nvSpPr>
          <p:spPr>
            <a:xfrm>
              <a:off x="857632" y="796838"/>
              <a:ext cx="131235" cy="131235"/>
            </a:xfrm>
            <a:prstGeom prst="ellipse">
              <a:avLst/>
            </a:prstGeom>
            <a:solidFill>
              <a:srgbClr val="FFFFFF"/>
            </a:solidFill>
            <a:ln w="9525" cap="flat">
              <a:solidFill>
                <a:srgbClr val="000000"/>
              </a:solidFill>
              <a:prstDash val="solid"/>
              <a:bevel/>
            </a:ln>
            <a:effectLst/>
          </p:spPr>
          <p:txBody>
            <a:bodyPr wrap="square" lIns="45719" tIns="45719" rIns="45719" bIns="45719" numCol="1" anchor="ctr">
              <a:noAutofit/>
            </a:bodyPr>
            <a:lstStyle/>
            <a:p>
              <a:pPr algn="ctr">
                <a:defRPr>
                  <a:solidFill>
                    <a:srgbClr val="FFFFFF"/>
                  </a:solidFill>
                </a:defRPr>
              </a:pPr>
              <a:endParaRPr/>
            </a:p>
          </p:txBody>
        </p:sp>
        <p:sp>
          <p:nvSpPr>
            <p:cNvPr id="880" name="Shape 880"/>
            <p:cNvSpPr/>
            <p:nvPr/>
          </p:nvSpPr>
          <p:spPr>
            <a:xfrm>
              <a:off x="782561" y="941546"/>
              <a:ext cx="87489" cy="87489"/>
            </a:xfrm>
            <a:prstGeom prst="ellipse">
              <a:avLst/>
            </a:prstGeom>
            <a:solidFill>
              <a:srgbClr val="FFFFFF"/>
            </a:solidFill>
            <a:ln w="9525" cap="flat">
              <a:solidFill>
                <a:srgbClr val="000000"/>
              </a:solidFill>
              <a:prstDash val="solid"/>
              <a:bevel/>
            </a:ln>
            <a:effectLst/>
          </p:spPr>
          <p:txBody>
            <a:bodyPr wrap="square" lIns="45719" tIns="45719" rIns="45719" bIns="45719" numCol="1" anchor="ctr">
              <a:noAutofit/>
            </a:bodyPr>
            <a:lstStyle/>
            <a:p>
              <a:pPr algn="ctr">
                <a:defRPr>
                  <a:solidFill>
                    <a:srgbClr val="FFFFFF"/>
                  </a:solidFill>
                </a:defRPr>
              </a:pPr>
              <a:endParaRPr/>
            </a:p>
          </p:txBody>
        </p:sp>
        <p:sp>
          <p:nvSpPr>
            <p:cNvPr id="881" name="Shape 881"/>
            <p:cNvSpPr/>
            <p:nvPr/>
          </p:nvSpPr>
          <p:spPr>
            <a:xfrm>
              <a:off x="734590" y="1051914"/>
              <a:ext cx="43745" cy="43745"/>
            </a:xfrm>
            <a:prstGeom prst="ellipse">
              <a:avLst/>
            </a:prstGeom>
            <a:solidFill>
              <a:srgbClr val="FFFFFF"/>
            </a:solidFill>
            <a:ln w="9525" cap="flat">
              <a:solidFill>
                <a:srgbClr val="000000"/>
              </a:solidFill>
              <a:prstDash val="solid"/>
              <a:bevel/>
            </a:ln>
            <a:effectLst/>
          </p:spPr>
          <p:txBody>
            <a:bodyPr wrap="square" lIns="45719" tIns="45719" rIns="45719" bIns="45719" numCol="1" anchor="ctr">
              <a:noAutofit/>
            </a:bodyPr>
            <a:lstStyle/>
            <a:p>
              <a:pPr algn="ctr">
                <a:defRPr>
                  <a:solidFill>
                    <a:srgbClr val="FFFFFF"/>
                  </a:solidFill>
                </a:defRPr>
              </a:pPr>
              <a:endParaRPr/>
            </a:p>
          </p:txBody>
        </p:sp>
        <p:sp>
          <p:nvSpPr>
            <p:cNvPr id="882" name="Shape 882"/>
            <p:cNvSpPr/>
            <p:nvPr/>
          </p:nvSpPr>
          <p:spPr>
            <a:xfrm>
              <a:off x="131487" y="40116"/>
              <a:ext cx="2372816" cy="669830"/>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lnTo>
                    <a:pt x="14532" y="19050"/>
                  </a:lnTo>
                  <a:cubicBezTo>
                    <a:pt x="14510" y="19430"/>
                    <a:pt x="14462" y="19806"/>
                    <a:pt x="14386" y="20172"/>
                  </a:cubicBezTo>
                  <a:moveTo>
                    <a:pt x="17421" y="12116"/>
                  </a:moveTo>
                  <a:lnTo>
                    <a:pt x="17421" y="12116"/>
                  </a:lnTo>
                  <a:cubicBezTo>
                    <a:pt x="18505" y="12890"/>
                    <a:pt x="19193" y="14504"/>
                    <a:pt x="19193" y="16273"/>
                  </a:cubicBezTo>
                  <a:moveTo>
                    <a:pt x="21600" y="7649"/>
                  </a:moveTo>
                  <a:lnTo>
                    <a:pt x="21600" y="7649"/>
                  </a:lnTo>
                  <a:cubicBezTo>
                    <a:pt x="21423" y="8256"/>
                    <a:pt x="21153" y="8794"/>
                    <a:pt x="20811" y="9222"/>
                  </a:cubicBezTo>
                  <a:moveTo>
                    <a:pt x="19707" y="1814"/>
                  </a:moveTo>
                  <a:lnTo>
                    <a:pt x="19707" y="1814"/>
                  </a:lnTo>
                  <a:cubicBezTo>
                    <a:pt x="19737" y="2059"/>
                    <a:pt x="19751" y="2307"/>
                    <a:pt x="19749" y="2556"/>
                  </a:cubicBezTo>
                  <a:moveTo>
                    <a:pt x="14668" y="947"/>
                  </a:moveTo>
                  <a:lnTo>
                    <a:pt x="14668" y="947"/>
                  </a:lnTo>
                  <a:cubicBezTo>
                    <a:pt x="14771" y="605"/>
                    <a:pt x="14907" y="286"/>
                    <a:pt x="15073" y="0"/>
                  </a:cubicBezTo>
                  <a:moveTo>
                    <a:pt x="10888" y="1399"/>
                  </a:moveTo>
                  <a:lnTo>
                    <a:pt x="10888" y="1399"/>
                  </a:lnTo>
                  <a:cubicBezTo>
                    <a:pt x="10930" y="1115"/>
                    <a:pt x="10996" y="841"/>
                    <a:pt x="11084" y="582"/>
                  </a:cubicBezTo>
                  <a:moveTo>
                    <a:pt x="6452" y="1676"/>
                  </a:moveTo>
                  <a:lnTo>
                    <a:pt x="6452" y="1676"/>
                  </a:lnTo>
                  <a:cubicBezTo>
                    <a:pt x="6709" y="1897"/>
                    <a:pt x="6947" y="2163"/>
                    <a:pt x="7160" y="2469"/>
                  </a:cubicBezTo>
                  <a:moveTo>
                    <a:pt x="1072" y="7905"/>
                  </a:moveTo>
                  <a:lnTo>
                    <a:pt x="1072" y="7905"/>
                  </a:lnTo>
                  <a:cubicBezTo>
                    <a:pt x="1016" y="7632"/>
                    <a:pt x="974" y="7353"/>
                    <a:pt x="948" y="7071"/>
                  </a:cubicBezTo>
                </a:path>
              </a:pathLst>
            </a:custGeom>
            <a:noFill/>
            <a:ln w="9525" cap="flat">
              <a:solidFill>
                <a:srgbClr val="000000"/>
              </a:solidFill>
              <a:prstDash val="solid"/>
              <a:bevel/>
            </a:ln>
            <a:effectLst/>
          </p:spPr>
          <p:txBody>
            <a:bodyPr wrap="square" lIns="45719" tIns="45719" rIns="45719" bIns="45719" numCol="1" anchor="ctr">
              <a:noAutofit/>
            </a:bodyPr>
            <a:lstStyle/>
            <a:p>
              <a:pPr algn="ctr">
                <a:defRPr>
                  <a:solidFill>
                    <a:srgbClr val="FFFFFF"/>
                  </a:solidFill>
                </a:defRPr>
              </a:pPr>
              <a:endParaRPr/>
            </a:p>
          </p:txBody>
        </p:sp>
      </p:grpSp>
      <p:sp>
        <p:nvSpPr>
          <p:cNvPr id="884" name="Shape 884"/>
          <p:cNvSpPr/>
          <p:nvPr/>
        </p:nvSpPr>
        <p:spPr>
          <a:xfrm>
            <a:off x="6073776" y="3937000"/>
            <a:ext cx="2743201" cy="609600"/>
          </a:xfrm>
          <a:prstGeom prst="wedgeEllipseCallout">
            <a:avLst>
              <a:gd name="adj1" fmla="val 24537"/>
              <a:gd name="adj2" fmla="val 79166"/>
            </a:avLst>
          </a:prstGeom>
          <a:solidFill>
            <a:srgbClr val="FFFFFF"/>
          </a:solidFill>
          <a:ln>
            <a:solidFill>
              <a:srgbClr val="000000"/>
            </a:solidFill>
            <a:bevel/>
          </a:ln>
        </p:spPr>
        <p:txBody>
          <a:bodyPr lIns="45719" rIns="45719" anchor="ctr"/>
          <a:lstStyle/>
          <a:p>
            <a:pPr algn="ctr">
              <a:defRPr>
                <a:solidFill>
                  <a:srgbClr val="FFFFFF"/>
                </a:solidFill>
              </a:defRPr>
            </a:pPr>
            <a:endParaRP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p:nvPr/>
        </p:nvSpPr>
        <p:spPr>
          <a:xfrm>
            <a:off x="4088019" y="2644621"/>
            <a:ext cx="2354036" cy="293853"/>
          </a:xfrm>
          <a:custGeom>
            <a:avLst/>
            <a:gdLst/>
            <a:ahLst/>
            <a:cxnLst>
              <a:cxn ang="0">
                <a:pos x="wd2" y="hd2"/>
              </a:cxn>
              <a:cxn ang="5400000">
                <a:pos x="wd2" y="hd2"/>
              </a:cxn>
              <a:cxn ang="10800000">
                <a:pos x="wd2" y="hd2"/>
              </a:cxn>
              <a:cxn ang="16200000">
                <a:pos x="wd2" y="hd2"/>
              </a:cxn>
            </a:cxnLst>
            <a:rect l="0" t="0" r="r" b="b"/>
            <a:pathLst>
              <a:path w="21600" h="21600" extrusionOk="0">
                <a:moveTo>
                  <a:pt x="1073" y="220"/>
                </a:moveTo>
                <a:cubicBezTo>
                  <a:pt x="1201" y="219"/>
                  <a:pt x="2575" y="1"/>
                  <a:pt x="2702" y="0"/>
                </a:cubicBezTo>
                <a:lnTo>
                  <a:pt x="21600" y="2"/>
                </a:lnTo>
                <a:lnTo>
                  <a:pt x="20510" y="21344"/>
                </a:lnTo>
                <a:lnTo>
                  <a:pt x="0" y="21600"/>
                </a:lnTo>
                <a:lnTo>
                  <a:pt x="1073" y="22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sp>
        <p:nvSpPr>
          <p:cNvPr id="463" name="Shape 463"/>
          <p:cNvSpPr/>
          <p:nvPr/>
        </p:nvSpPr>
        <p:spPr>
          <a:xfrm>
            <a:off x="246724" y="1817372"/>
            <a:ext cx="6933928" cy="3916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lvl1pPr>
          </a:lstStyle>
          <a:p>
            <a:pPr>
              <a:defRPr sz="1400" i="0"/>
            </a:pPr>
            <a:r>
              <a:rPr sz="1100" i="1"/>
              <a:t>Upload an image of your mythic god/goddess and use it to replace the placeholder image on the left. Then, enter the characteristics about your god/goddess and your rationale for choosing this mythic figure. </a:t>
            </a:r>
          </a:p>
        </p:txBody>
      </p:sp>
      <p:grpSp>
        <p:nvGrpSpPr>
          <p:cNvPr id="466" name="Group 466"/>
          <p:cNvGrpSpPr/>
          <p:nvPr/>
        </p:nvGrpSpPr>
        <p:grpSpPr>
          <a:xfrm>
            <a:off x="272643" y="2644040"/>
            <a:ext cx="3665989" cy="3682979"/>
            <a:chOff x="0" y="0"/>
            <a:chExt cx="3665987" cy="3682977"/>
          </a:xfrm>
        </p:grpSpPr>
        <p:pic>
          <p:nvPicPr>
            <p:cNvPr id="464" name="image4.png"/>
            <p:cNvPicPr>
              <a:picLocks noChangeAspect="1"/>
            </p:cNvPicPr>
            <p:nvPr/>
          </p:nvPicPr>
          <p:blipFill>
            <a:blip r:embed="rId2">
              <a:extLst/>
            </a:blip>
            <a:stretch>
              <a:fillRect/>
            </a:stretch>
          </p:blipFill>
          <p:spPr>
            <a:xfrm>
              <a:off x="1263710" y="1243926"/>
              <a:ext cx="1141943" cy="1141941"/>
            </a:xfrm>
            <a:prstGeom prst="rect">
              <a:avLst/>
            </a:prstGeom>
            <a:ln w="12700" cap="flat">
              <a:noFill/>
              <a:miter lim="400000"/>
            </a:ln>
            <a:effectLst/>
          </p:spPr>
        </p:pic>
        <p:sp>
          <p:nvSpPr>
            <p:cNvPr id="465" name="Shape 465"/>
            <p:cNvSpPr/>
            <p:nvPr/>
          </p:nvSpPr>
          <p:spPr>
            <a:xfrm>
              <a:off x="-1" y="0"/>
              <a:ext cx="3665989" cy="3682978"/>
            </a:xfrm>
            <a:prstGeom prst="rect">
              <a:avLst/>
            </a:prstGeom>
            <a:noFill/>
            <a:ln w="9525" cap="flat">
              <a:solidFill>
                <a:srgbClr val="000000"/>
              </a:solidFill>
              <a:custDash>
                <a:ds d="700000" sp="400000"/>
              </a:custDash>
              <a:bevel/>
            </a:ln>
            <a:effectLst/>
          </p:spPr>
          <p:txBody>
            <a:bodyPr wrap="square" lIns="45719" tIns="45719" rIns="45719" bIns="45719" numCol="1" anchor="ctr">
              <a:noAutofit/>
            </a:bodyPr>
            <a:lstStyle/>
            <a:p>
              <a:pPr algn="ctr">
                <a:defRPr>
                  <a:solidFill>
                    <a:srgbClr val="FFFFFF"/>
                  </a:solidFill>
                </a:defRPr>
              </a:pPr>
              <a:endParaRPr/>
            </a:p>
          </p:txBody>
        </p:sp>
      </p:grpSp>
      <p:sp>
        <p:nvSpPr>
          <p:cNvPr id="467" name="Shape 467"/>
          <p:cNvSpPr/>
          <p:nvPr/>
        </p:nvSpPr>
        <p:spPr>
          <a:xfrm>
            <a:off x="150593" y="1003327"/>
            <a:ext cx="6230312"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6718"/>
                </a:solidFill>
                <a:latin typeface="Franklin Gothic Medium"/>
                <a:ea typeface="Franklin Gothic Medium"/>
                <a:cs typeface="Franklin Gothic Medium"/>
                <a:sym typeface="Franklin Gothic Medium"/>
              </a:defRPr>
            </a:lvl1pPr>
          </a:lstStyle>
          <a:p>
            <a:pPr>
              <a:defRPr sz="1400">
                <a:solidFill>
                  <a:srgbClr val="000000"/>
                </a:solidFill>
                <a:latin typeface="Arial"/>
                <a:ea typeface="Arial"/>
                <a:cs typeface="Arial"/>
                <a:sym typeface="Arial"/>
              </a:defRPr>
            </a:pPr>
            <a:r>
              <a:rPr sz="1800">
                <a:solidFill>
                  <a:srgbClr val="FF6718"/>
                </a:solidFill>
                <a:latin typeface="Franklin Gothic Medium"/>
                <a:ea typeface="Franklin Gothic Medium"/>
                <a:cs typeface="Franklin Gothic Medium"/>
                <a:sym typeface="Franklin Gothic Medium"/>
              </a:rPr>
              <a:t>CREATE YOUR SUPERHERO’S MYTHIC INSPIRATION</a:t>
            </a:r>
          </a:p>
        </p:txBody>
      </p:sp>
      <p:sp>
        <p:nvSpPr>
          <p:cNvPr id="468" name="Shape 468"/>
          <p:cNvSpPr/>
          <p:nvPr/>
        </p:nvSpPr>
        <p:spPr>
          <a:xfrm>
            <a:off x="4160541" y="3091058"/>
            <a:ext cx="2013960" cy="15240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40000"/>
              </a:lnSpc>
            </a:pPr>
            <a:r>
              <a:rPr sz="1100" i="1">
                <a:latin typeface="Franklin Gothic Medium"/>
                <a:ea typeface="Franklin Gothic Medium"/>
                <a:cs typeface="Franklin Gothic Medium"/>
                <a:sym typeface="Franklin Gothic Medium"/>
              </a:rPr>
              <a:t>NAME OF GOD</a:t>
            </a:r>
          </a:p>
          <a:p>
            <a:pPr>
              <a:lnSpc>
                <a:spcPct val="140000"/>
              </a:lnSpc>
            </a:pPr>
            <a:endParaRPr sz="1100" i="1">
              <a:latin typeface="Franklin Gothic Medium"/>
              <a:ea typeface="Franklin Gothic Medium"/>
              <a:cs typeface="Franklin Gothic Medium"/>
              <a:sym typeface="Franklin Gothic Medium"/>
            </a:endParaRPr>
          </a:p>
          <a:p>
            <a:pPr>
              <a:lnSpc>
                <a:spcPct val="140000"/>
              </a:lnSpc>
            </a:pPr>
            <a:r>
              <a:rPr sz="1100" i="1">
                <a:latin typeface="Franklin Gothic Medium"/>
                <a:ea typeface="Franklin Gothic Medium"/>
                <a:cs typeface="Franklin Gothic Medium"/>
                <a:sym typeface="Franklin Gothic Medium"/>
              </a:rPr>
              <a:t>GENDER</a:t>
            </a:r>
          </a:p>
          <a:p>
            <a:pPr>
              <a:lnSpc>
                <a:spcPct val="140000"/>
              </a:lnSpc>
            </a:pPr>
            <a:endParaRPr sz="1100" i="1">
              <a:latin typeface="Franklin Gothic Medium"/>
              <a:ea typeface="Franklin Gothic Medium"/>
              <a:cs typeface="Franklin Gothic Medium"/>
              <a:sym typeface="Franklin Gothic Medium"/>
            </a:endParaRPr>
          </a:p>
          <a:p>
            <a:pPr>
              <a:lnSpc>
                <a:spcPct val="140000"/>
              </a:lnSpc>
            </a:pPr>
            <a:r>
              <a:rPr sz="1100" i="1">
                <a:latin typeface="Franklin Gothic Medium"/>
                <a:ea typeface="Franklin Gothic Medium"/>
                <a:cs typeface="Franklin Gothic Medium"/>
                <a:sym typeface="Franklin Gothic Medium"/>
              </a:rPr>
              <a:t>CULTURE OF ORIGIN</a:t>
            </a:r>
          </a:p>
          <a:p>
            <a:pPr>
              <a:lnSpc>
                <a:spcPct val="140000"/>
              </a:lnSpc>
            </a:pPr>
            <a:endParaRPr sz="1100" i="1">
              <a:latin typeface="Franklin Gothic Medium"/>
              <a:ea typeface="Franklin Gothic Medium"/>
              <a:cs typeface="Franklin Gothic Medium"/>
              <a:sym typeface="Franklin Gothic Medium"/>
            </a:endParaRPr>
          </a:p>
          <a:p>
            <a:pPr>
              <a:lnSpc>
                <a:spcPct val="140000"/>
              </a:lnSpc>
            </a:pPr>
            <a:r>
              <a:rPr sz="1100" i="1">
                <a:latin typeface="Franklin Gothic Medium"/>
                <a:ea typeface="Franklin Gothic Medium"/>
                <a:cs typeface="Franklin Gothic Medium"/>
                <a:sym typeface="Franklin Gothic Medium"/>
              </a:rPr>
              <a:t>PERSONALITY TRAITS</a:t>
            </a:r>
          </a:p>
        </p:txBody>
      </p:sp>
      <p:sp>
        <p:nvSpPr>
          <p:cNvPr id="469" name="Shape 469"/>
          <p:cNvSpPr>
            <a:spLocks noGrp="1"/>
          </p:cNvSpPr>
          <p:nvPr>
            <p:ph type="sldNum" sz="quarter" idx="2"/>
          </p:nvPr>
        </p:nvSpPr>
        <p:spPr>
          <a:xfrm>
            <a:off x="8651809" y="6247478"/>
            <a:ext cx="548700" cy="297150"/>
          </a:xfrm>
          <a:prstGeom prst="rect">
            <a:avLst/>
          </a:prstGeom>
          <a:extLst>
            <a:ext uri="{C572A759-6A51-4108-AA02-DFA0A04FC94B}">
              <ma14:wrappingTextBoxFlag xmlns:ma14="http://schemas.microsoft.com/office/mac/drawingml/2011/main" val="1"/>
            </a:ext>
          </a:extLst>
        </p:spPr>
        <p:txBody>
          <a:bodyPr>
            <a:normAutofit lnSpcReduction="10000"/>
          </a:bodyPr>
          <a:lstStyle>
            <a:lvl1pPr>
              <a:defRPr sz="800"/>
            </a:lvl1pPr>
          </a:lstStyle>
          <a:p>
            <a:pPr>
              <a:defRPr sz="1000"/>
            </a:pPr>
            <a:fld id="{86CB4B4D-7CA3-9044-876B-883B54F8677D}" type="slidenum">
              <a:rPr sz="800"/>
              <a:t>2</a:t>
            </a:fld>
            <a:endParaRPr sz="800"/>
          </a:p>
        </p:txBody>
      </p:sp>
      <p:sp>
        <p:nvSpPr>
          <p:cNvPr id="470" name="Shape 470"/>
          <p:cNvSpPr/>
          <p:nvPr/>
        </p:nvSpPr>
        <p:spPr>
          <a:xfrm>
            <a:off x="219714" y="1040611"/>
            <a:ext cx="5127777" cy="1"/>
          </a:xfrm>
          <a:prstGeom prst="line">
            <a:avLst/>
          </a:prstGeom>
          <a:ln w="12700">
            <a:solidFill>
              <a:srgbClr val="000000"/>
            </a:solidFill>
            <a:bevel/>
          </a:ln>
        </p:spPr>
        <p:txBody>
          <a:bodyPr lIns="45719" rIns="45719"/>
          <a:lstStyle/>
          <a:p>
            <a:pPr defTabSz="457200">
              <a:defRPr sz="1200">
                <a:latin typeface="+mn-lt"/>
                <a:ea typeface="+mn-ea"/>
                <a:cs typeface="+mn-cs"/>
                <a:sym typeface="Helvetica"/>
              </a:defRPr>
            </a:pPr>
            <a:endParaRPr/>
          </a:p>
        </p:txBody>
      </p:sp>
      <p:sp>
        <p:nvSpPr>
          <p:cNvPr id="471" name="Shape 471"/>
          <p:cNvSpPr/>
          <p:nvPr/>
        </p:nvSpPr>
        <p:spPr>
          <a:xfrm>
            <a:off x="237854" y="1370233"/>
            <a:ext cx="5086903" cy="178769"/>
          </a:xfrm>
          <a:custGeom>
            <a:avLst/>
            <a:gdLst/>
            <a:ahLst/>
            <a:cxnLst>
              <a:cxn ang="0">
                <a:pos x="wd2" y="hd2"/>
              </a:cxn>
              <a:cxn ang="5400000">
                <a:pos x="wd2" y="hd2"/>
              </a:cxn>
              <a:cxn ang="10800000">
                <a:pos x="wd2" y="hd2"/>
              </a:cxn>
              <a:cxn ang="16200000">
                <a:pos x="wd2" y="hd2"/>
              </a:cxn>
            </a:cxnLst>
            <a:rect l="0" t="0" r="r" b="b"/>
            <a:pathLst>
              <a:path w="21600" h="21600" extrusionOk="0">
                <a:moveTo>
                  <a:pt x="0" y="820"/>
                </a:moveTo>
                <a:lnTo>
                  <a:pt x="20131" y="903"/>
                </a:lnTo>
                <a:lnTo>
                  <a:pt x="20070" y="21600"/>
                </a:lnTo>
                <a:lnTo>
                  <a:pt x="20640" y="0"/>
                </a:lnTo>
                <a:lnTo>
                  <a:pt x="21600" y="272"/>
                </a:lnTo>
              </a:path>
            </a:pathLst>
          </a:custGeom>
          <a:ln w="12700" cap="sq">
            <a:solidFill>
              <a:srgbClr val="000000"/>
            </a:solidFill>
            <a:miter/>
          </a:ln>
        </p:spPr>
        <p:txBody>
          <a:bodyPr lIns="45719" rIns="45719" anchor="ctr"/>
          <a:lstStyle/>
          <a:p>
            <a:pPr algn="ctr">
              <a:defRPr>
                <a:solidFill>
                  <a:srgbClr val="FFFFFF"/>
                </a:solidFill>
              </a:defRPr>
            </a:pPr>
            <a:endParaRPr/>
          </a:p>
        </p:txBody>
      </p:sp>
      <p:sp>
        <p:nvSpPr>
          <p:cNvPr id="472" name="Shape 472"/>
          <p:cNvSpPr/>
          <p:nvPr/>
        </p:nvSpPr>
        <p:spPr>
          <a:xfrm>
            <a:off x="4150738" y="2605123"/>
            <a:ext cx="223016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FFFF"/>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1800">
                <a:solidFill>
                  <a:srgbClr val="FFFFFF"/>
                </a:solidFill>
                <a:latin typeface="Impact"/>
                <a:ea typeface="Impact"/>
                <a:cs typeface="Impact"/>
                <a:sym typeface="Impact"/>
              </a:rPr>
              <a:t>KEY CHARACTERISTICS</a:t>
            </a:r>
          </a:p>
        </p:txBody>
      </p:sp>
      <p:sp>
        <p:nvSpPr>
          <p:cNvPr id="473" name="Shape 473"/>
          <p:cNvSpPr/>
          <p:nvPr/>
        </p:nvSpPr>
        <p:spPr>
          <a:xfrm>
            <a:off x="230929" y="1547428"/>
            <a:ext cx="1127847" cy="225404"/>
          </a:xfrm>
          <a:custGeom>
            <a:avLst/>
            <a:gdLst/>
            <a:ahLst/>
            <a:cxnLst>
              <a:cxn ang="0">
                <a:pos x="wd2" y="hd2"/>
              </a:cxn>
              <a:cxn ang="5400000">
                <a:pos x="wd2" y="hd2"/>
              </a:cxn>
              <a:cxn ang="10800000">
                <a:pos x="wd2" y="hd2"/>
              </a:cxn>
              <a:cxn ang="16200000">
                <a:pos x="wd2" y="hd2"/>
              </a:cxn>
            </a:cxnLst>
            <a:rect l="0" t="0" r="r" b="b"/>
            <a:pathLst>
              <a:path w="21600" h="21600" extrusionOk="0">
                <a:moveTo>
                  <a:pt x="2623" y="1052"/>
                </a:moveTo>
                <a:cubicBezTo>
                  <a:pt x="2751" y="1051"/>
                  <a:pt x="2575" y="1"/>
                  <a:pt x="2702" y="0"/>
                </a:cubicBezTo>
                <a:lnTo>
                  <a:pt x="21600" y="2"/>
                </a:lnTo>
                <a:lnTo>
                  <a:pt x="19209" y="21600"/>
                </a:lnTo>
                <a:lnTo>
                  <a:pt x="0" y="21600"/>
                </a:lnTo>
                <a:lnTo>
                  <a:pt x="2623" y="1052"/>
                </a:lnTo>
                <a:close/>
              </a:path>
            </a:pathLst>
          </a:custGeom>
          <a:solidFill>
            <a:srgbClr val="3DCCCF"/>
          </a:solidFill>
          <a:ln w="12700">
            <a:miter lim="400000"/>
          </a:ln>
        </p:spPr>
        <p:txBody>
          <a:bodyPr lIns="45719" rIns="45719" anchor="ctr"/>
          <a:lstStyle/>
          <a:p>
            <a:pPr algn="ctr">
              <a:defRPr>
                <a:solidFill>
                  <a:srgbClr val="FFFFFF"/>
                </a:solidFill>
              </a:defRPr>
            </a:pPr>
            <a:endParaRPr/>
          </a:p>
        </p:txBody>
      </p:sp>
      <p:sp>
        <p:nvSpPr>
          <p:cNvPr id="474" name="Shape 474"/>
          <p:cNvSpPr/>
          <p:nvPr/>
        </p:nvSpPr>
        <p:spPr>
          <a:xfrm>
            <a:off x="268257" y="1524108"/>
            <a:ext cx="108338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solidFill>
                  <a:srgbClr val="FFFFFF"/>
                </a:solidFill>
                <a:latin typeface="Franklin Gothic Medium"/>
                <a:ea typeface="Franklin Gothic Medium"/>
                <a:cs typeface="Franklin Gothic Medium"/>
                <a:sym typeface="Franklin Gothic Medium"/>
              </a:defRPr>
            </a:lvl1pPr>
          </a:lstStyle>
          <a:p>
            <a:pPr>
              <a:defRPr sz="1400" i="0">
                <a:solidFill>
                  <a:srgbClr val="000000"/>
                </a:solidFill>
                <a:latin typeface="Arial"/>
                <a:ea typeface="Arial"/>
                <a:cs typeface="Arial"/>
                <a:sym typeface="Arial"/>
              </a:defRPr>
            </a:pPr>
            <a:r>
              <a:rPr sz="1100" i="1">
                <a:solidFill>
                  <a:srgbClr val="FFFFFF"/>
                </a:solidFill>
                <a:latin typeface="Franklin Gothic Medium"/>
                <a:ea typeface="Franklin Gothic Medium"/>
                <a:cs typeface="Franklin Gothic Medium"/>
                <a:sym typeface="Franklin Gothic Medium"/>
              </a:rPr>
              <a:t>INSTRUCTIONS</a:t>
            </a:r>
          </a:p>
        </p:txBody>
      </p:sp>
      <p:sp>
        <p:nvSpPr>
          <p:cNvPr id="478" name="Shape 478"/>
          <p:cNvSpPr/>
          <p:nvPr/>
        </p:nvSpPr>
        <p:spPr>
          <a:xfrm>
            <a:off x="4162500" y="4992920"/>
            <a:ext cx="2354036" cy="293853"/>
          </a:xfrm>
          <a:custGeom>
            <a:avLst/>
            <a:gdLst/>
            <a:ahLst/>
            <a:cxnLst>
              <a:cxn ang="0">
                <a:pos x="wd2" y="hd2"/>
              </a:cxn>
              <a:cxn ang="5400000">
                <a:pos x="wd2" y="hd2"/>
              </a:cxn>
              <a:cxn ang="10800000">
                <a:pos x="wd2" y="hd2"/>
              </a:cxn>
              <a:cxn ang="16200000">
                <a:pos x="wd2" y="hd2"/>
              </a:cxn>
            </a:cxnLst>
            <a:rect l="0" t="0" r="r" b="b"/>
            <a:pathLst>
              <a:path w="21600" h="21600" extrusionOk="0">
                <a:moveTo>
                  <a:pt x="1073" y="220"/>
                </a:moveTo>
                <a:cubicBezTo>
                  <a:pt x="1201" y="219"/>
                  <a:pt x="2575" y="1"/>
                  <a:pt x="2702" y="0"/>
                </a:cubicBezTo>
                <a:lnTo>
                  <a:pt x="21600" y="2"/>
                </a:lnTo>
                <a:lnTo>
                  <a:pt x="20510" y="21344"/>
                </a:lnTo>
                <a:lnTo>
                  <a:pt x="0" y="21600"/>
                </a:lnTo>
                <a:lnTo>
                  <a:pt x="1073" y="22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sp>
        <p:nvSpPr>
          <p:cNvPr id="479" name="Shape 479"/>
          <p:cNvSpPr/>
          <p:nvPr/>
        </p:nvSpPr>
        <p:spPr>
          <a:xfrm>
            <a:off x="4211887" y="4959984"/>
            <a:ext cx="223016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FFFF"/>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1800">
                <a:solidFill>
                  <a:srgbClr val="FFFFFF"/>
                </a:solidFill>
                <a:latin typeface="Impact"/>
                <a:ea typeface="Impact"/>
                <a:cs typeface="Impact"/>
                <a:sym typeface="Impact"/>
              </a:rPr>
              <a:t>RATIONALE</a:t>
            </a: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Shape 481"/>
          <p:cNvSpPr/>
          <p:nvPr/>
        </p:nvSpPr>
        <p:spPr>
          <a:xfrm>
            <a:off x="248255" y="4877384"/>
            <a:ext cx="2206078" cy="241694"/>
          </a:xfrm>
          <a:custGeom>
            <a:avLst/>
            <a:gdLst/>
            <a:ahLst/>
            <a:cxnLst>
              <a:cxn ang="0">
                <a:pos x="wd2" y="hd2"/>
              </a:cxn>
              <a:cxn ang="5400000">
                <a:pos x="wd2" y="hd2"/>
              </a:cxn>
              <a:cxn ang="10800000">
                <a:pos x="wd2" y="hd2"/>
              </a:cxn>
              <a:cxn ang="16200000">
                <a:pos x="wd2" y="hd2"/>
              </a:cxn>
            </a:cxnLst>
            <a:rect l="0" t="0" r="r" b="b"/>
            <a:pathLst>
              <a:path w="21600" h="21600" extrusionOk="0">
                <a:moveTo>
                  <a:pt x="1352" y="220"/>
                </a:moveTo>
                <a:cubicBezTo>
                  <a:pt x="1480" y="219"/>
                  <a:pt x="2575" y="1"/>
                  <a:pt x="2702" y="0"/>
                </a:cubicBezTo>
                <a:lnTo>
                  <a:pt x="21600" y="2"/>
                </a:lnTo>
                <a:lnTo>
                  <a:pt x="20161" y="21343"/>
                </a:lnTo>
                <a:lnTo>
                  <a:pt x="0" y="21600"/>
                </a:lnTo>
                <a:lnTo>
                  <a:pt x="1352" y="22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sp>
        <p:nvSpPr>
          <p:cNvPr id="482" name="Shape 482"/>
          <p:cNvSpPr/>
          <p:nvPr/>
        </p:nvSpPr>
        <p:spPr>
          <a:xfrm>
            <a:off x="230929" y="1547428"/>
            <a:ext cx="1127847" cy="225404"/>
          </a:xfrm>
          <a:custGeom>
            <a:avLst/>
            <a:gdLst/>
            <a:ahLst/>
            <a:cxnLst>
              <a:cxn ang="0">
                <a:pos x="wd2" y="hd2"/>
              </a:cxn>
              <a:cxn ang="5400000">
                <a:pos x="wd2" y="hd2"/>
              </a:cxn>
              <a:cxn ang="10800000">
                <a:pos x="wd2" y="hd2"/>
              </a:cxn>
              <a:cxn ang="16200000">
                <a:pos x="wd2" y="hd2"/>
              </a:cxn>
            </a:cxnLst>
            <a:rect l="0" t="0" r="r" b="b"/>
            <a:pathLst>
              <a:path w="21600" h="21600" extrusionOk="0">
                <a:moveTo>
                  <a:pt x="2623" y="1052"/>
                </a:moveTo>
                <a:cubicBezTo>
                  <a:pt x="2751" y="1051"/>
                  <a:pt x="2575" y="1"/>
                  <a:pt x="2702" y="0"/>
                </a:cubicBezTo>
                <a:lnTo>
                  <a:pt x="21600" y="2"/>
                </a:lnTo>
                <a:lnTo>
                  <a:pt x="19209" y="21600"/>
                </a:lnTo>
                <a:lnTo>
                  <a:pt x="0" y="21600"/>
                </a:lnTo>
                <a:lnTo>
                  <a:pt x="2623" y="1052"/>
                </a:lnTo>
                <a:close/>
              </a:path>
            </a:pathLst>
          </a:custGeom>
          <a:solidFill>
            <a:srgbClr val="3DCCCF"/>
          </a:solidFill>
          <a:ln w="12700">
            <a:miter lim="400000"/>
          </a:ln>
        </p:spPr>
        <p:txBody>
          <a:bodyPr lIns="45719" rIns="45719" anchor="ctr"/>
          <a:lstStyle/>
          <a:p>
            <a:pPr algn="ctr">
              <a:defRPr>
                <a:solidFill>
                  <a:srgbClr val="FFFFFF"/>
                </a:solidFill>
              </a:defRPr>
            </a:pPr>
            <a:endParaRPr/>
          </a:p>
        </p:txBody>
      </p:sp>
      <p:sp>
        <p:nvSpPr>
          <p:cNvPr id="483" name="Shape 483"/>
          <p:cNvSpPr/>
          <p:nvPr/>
        </p:nvSpPr>
        <p:spPr>
          <a:xfrm>
            <a:off x="246724" y="1817372"/>
            <a:ext cx="693392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latin typeface="Franklin Gothic Book"/>
                <a:ea typeface="Franklin Gothic Book"/>
                <a:cs typeface="Franklin Gothic Book"/>
                <a:sym typeface="Franklin Gothic Book"/>
              </a:defRPr>
            </a:lvl1pPr>
          </a:lstStyle>
          <a:p>
            <a:pPr>
              <a:defRPr sz="1400" i="0">
                <a:latin typeface="Arial"/>
                <a:ea typeface="Arial"/>
                <a:cs typeface="Arial"/>
                <a:sym typeface="Arial"/>
              </a:defRPr>
            </a:pPr>
            <a:r>
              <a:rPr sz="1100" i="1">
                <a:latin typeface="Franklin Gothic Book"/>
                <a:ea typeface="Franklin Gothic Book"/>
                <a:cs typeface="Franklin Gothic Book"/>
                <a:sym typeface="Franklin Gothic Book"/>
              </a:rPr>
              <a:t>Write a few sentences explaining a contemporary social or political issue that will influence the conflicts your superhero will encounter. If you’d like, add an article describing the issue from a recent news publication. </a:t>
            </a:r>
          </a:p>
        </p:txBody>
      </p:sp>
      <p:sp>
        <p:nvSpPr>
          <p:cNvPr id="484" name="Shape 484"/>
          <p:cNvSpPr/>
          <p:nvPr/>
        </p:nvSpPr>
        <p:spPr>
          <a:xfrm>
            <a:off x="150593" y="1003327"/>
            <a:ext cx="6230312"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6718"/>
                </a:solidFill>
                <a:latin typeface="Franklin Gothic Medium"/>
                <a:ea typeface="Franklin Gothic Medium"/>
                <a:cs typeface="Franklin Gothic Medium"/>
                <a:sym typeface="Franklin Gothic Medium"/>
              </a:defRPr>
            </a:lvl1pPr>
          </a:lstStyle>
          <a:p>
            <a:pPr>
              <a:defRPr sz="1400">
                <a:solidFill>
                  <a:srgbClr val="000000"/>
                </a:solidFill>
                <a:latin typeface="Arial"/>
                <a:ea typeface="Arial"/>
                <a:cs typeface="Arial"/>
                <a:sym typeface="Arial"/>
              </a:defRPr>
            </a:pPr>
            <a:r>
              <a:rPr sz="1800">
                <a:solidFill>
                  <a:srgbClr val="FF6718"/>
                </a:solidFill>
                <a:latin typeface="Franklin Gothic Medium"/>
                <a:ea typeface="Franklin Gothic Medium"/>
                <a:cs typeface="Franklin Gothic Medium"/>
                <a:sym typeface="Franklin Gothic Medium"/>
              </a:rPr>
              <a:t>FIND A CONTEMPORARY SOCIAL INFLUENCE</a:t>
            </a:r>
          </a:p>
        </p:txBody>
      </p:sp>
      <p:sp>
        <p:nvSpPr>
          <p:cNvPr id="485" name="Shape 485"/>
          <p:cNvSpPr>
            <a:spLocks noGrp="1"/>
          </p:cNvSpPr>
          <p:nvPr>
            <p:ph type="sldNum" sz="quarter" idx="2"/>
          </p:nvPr>
        </p:nvSpPr>
        <p:spPr>
          <a:xfrm>
            <a:off x="8651809" y="6247478"/>
            <a:ext cx="548700" cy="297150"/>
          </a:xfrm>
          <a:prstGeom prst="rect">
            <a:avLst/>
          </a:prstGeom>
          <a:extLst>
            <a:ext uri="{C572A759-6A51-4108-AA02-DFA0A04FC94B}">
              <ma14:wrappingTextBoxFlag xmlns:ma14="http://schemas.microsoft.com/office/mac/drawingml/2011/main" val="1"/>
            </a:ext>
          </a:extLst>
        </p:spPr>
        <p:txBody>
          <a:bodyPr>
            <a:normAutofit lnSpcReduction="10000"/>
          </a:bodyPr>
          <a:lstStyle>
            <a:lvl1pPr>
              <a:defRPr sz="800"/>
            </a:lvl1pPr>
          </a:lstStyle>
          <a:p>
            <a:pPr>
              <a:defRPr sz="1000"/>
            </a:pPr>
            <a:fld id="{86CB4B4D-7CA3-9044-876B-883B54F8677D}" type="slidenum">
              <a:rPr sz="800"/>
              <a:t>3</a:t>
            </a:fld>
            <a:endParaRPr sz="800"/>
          </a:p>
        </p:txBody>
      </p:sp>
      <p:sp>
        <p:nvSpPr>
          <p:cNvPr id="486" name="Shape 486"/>
          <p:cNvSpPr/>
          <p:nvPr/>
        </p:nvSpPr>
        <p:spPr>
          <a:xfrm>
            <a:off x="219714" y="1040611"/>
            <a:ext cx="4425918" cy="1"/>
          </a:xfrm>
          <a:prstGeom prst="line">
            <a:avLst/>
          </a:prstGeom>
          <a:ln w="12700">
            <a:solidFill>
              <a:srgbClr val="000000"/>
            </a:solidFill>
            <a:bevel/>
          </a:ln>
        </p:spPr>
        <p:txBody>
          <a:bodyPr lIns="45719" rIns="45719"/>
          <a:lstStyle/>
          <a:p>
            <a:pPr defTabSz="457200">
              <a:defRPr sz="1200">
                <a:latin typeface="+mn-lt"/>
                <a:ea typeface="+mn-ea"/>
                <a:cs typeface="+mn-cs"/>
                <a:sym typeface="Helvetica"/>
              </a:defRPr>
            </a:pPr>
            <a:endParaRPr/>
          </a:p>
        </p:txBody>
      </p:sp>
      <p:sp>
        <p:nvSpPr>
          <p:cNvPr id="487" name="Shape 487"/>
          <p:cNvSpPr/>
          <p:nvPr/>
        </p:nvSpPr>
        <p:spPr>
          <a:xfrm>
            <a:off x="229499" y="1370233"/>
            <a:ext cx="4393400" cy="178769"/>
          </a:xfrm>
          <a:custGeom>
            <a:avLst/>
            <a:gdLst/>
            <a:ahLst/>
            <a:cxnLst>
              <a:cxn ang="0">
                <a:pos x="wd2" y="hd2"/>
              </a:cxn>
              <a:cxn ang="5400000">
                <a:pos x="wd2" y="hd2"/>
              </a:cxn>
              <a:cxn ang="10800000">
                <a:pos x="wd2" y="hd2"/>
              </a:cxn>
              <a:cxn ang="16200000">
                <a:pos x="wd2" y="hd2"/>
              </a:cxn>
            </a:cxnLst>
            <a:rect l="0" t="0" r="r" b="b"/>
            <a:pathLst>
              <a:path w="21600" h="21600" extrusionOk="0">
                <a:moveTo>
                  <a:pt x="0" y="1830"/>
                </a:moveTo>
                <a:lnTo>
                  <a:pt x="19900" y="903"/>
                </a:lnTo>
                <a:lnTo>
                  <a:pt x="19829" y="21600"/>
                </a:lnTo>
                <a:lnTo>
                  <a:pt x="20489" y="0"/>
                </a:lnTo>
                <a:lnTo>
                  <a:pt x="21600" y="272"/>
                </a:lnTo>
              </a:path>
            </a:pathLst>
          </a:custGeom>
          <a:ln w="12700" cap="sq">
            <a:solidFill>
              <a:srgbClr val="000000"/>
            </a:solidFill>
            <a:miter/>
          </a:ln>
        </p:spPr>
        <p:txBody>
          <a:bodyPr lIns="45719" rIns="45719" anchor="ctr"/>
          <a:lstStyle/>
          <a:p>
            <a:pPr algn="ctr">
              <a:defRPr>
                <a:solidFill>
                  <a:srgbClr val="FFFFFF"/>
                </a:solidFill>
              </a:defRPr>
            </a:pPr>
            <a:endParaRPr/>
          </a:p>
        </p:txBody>
      </p:sp>
      <p:sp>
        <p:nvSpPr>
          <p:cNvPr id="488" name="Shape 488"/>
          <p:cNvSpPr/>
          <p:nvPr/>
        </p:nvSpPr>
        <p:spPr>
          <a:xfrm>
            <a:off x="268257" y="1524108"/>
            <a:ext cx="108338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solidFill>
                  <a:srgbClr val="FFFFFF"/>
                </a:solidFill>
                <a:latin typeface="Franklin Gothic Medium"/>
                <a:ea typeface="Franklin Gothic Medium"/>
                <a:cs typeface="Franklin Gothic Medium"/>
                <a:sym typeface="Franklin Gothic Medium"/>
              </a:defRPr>
            </a:lvl1pPr>
          </a:lstStyle>
          <a:p>
            <a:pPr>
              <a:defRPr sz="1400" i="0">
                <a:solidFill>
                  <a:srgbClr val="000000"/>
                </a:solidFill>
                <a:latin typeface="Arial"/>
                <a:ea typeface="Arial"/>
                <a:cs typeface="Arial"/>
                <a:sym typeface="Arial"/>
              </a:defRPr>
            </a:pPr>
            <a:r>
              <a:rPr sz="1100" i="1">
                <a:solidFill>
                  <a:srgbClr val="FFFFFF"/>
                </a:solidFill>
                <a:latin typeface="Franklin Gothic Medium"/>
                <a:ea typeface="Franklin Gothic Medium"/>
                <a:cs typeface="Franklin Gothic Medium"/>
                <a:sym typeface="Franklin Gothic Medium"/>
              </a:rPr>
              <a:t>INSTRUCTIONS</a:t>
            </a:r>
          </a:p>
        </p:txBody>
      </p:sp>
      <p:sp>
        <p:nvSpPr>
          <p:cNvPr id="492" name="Shape 492"/>
          <p:cNvSpPr/>
          <p:nvPr/>
        </p:nvSpPr>
        <p:spPr>
          <a:xfrm>
            <a:off x="219713" y="2525803"/>
            <a:ext cx="1963505" cy="250634"/>
          </a:xfrm>
          <a:custGeom>
            <a:avLst/>
            <a:gdLst/>
            <a:ahLst/>
            <a:cxnLst>
              <a:cxn ang="0">
                <a:pos x="wd2" y="hd2"/>
              </a:cxn>
              <a:cxn ang="5400000">
                <a:pos x="wd2" y="hd2"/>
              </a:cxn>
              <a:cxn ang="10800000">
                <a:pos x="wd2" y="hd2"/>
              </a:cxn>
              <a:cxn ang="16200000">
                <a:pos x="wd2" y="hd2"/>
              </a:cxn>
            </a:cxnLst>
            <a:rect l="0" t="0" r="r" b="b"/>
            <a:pathLst>
              <a:path w="21600" h="21599" extrusionOk="0">
                <a:moveTo>
                  <a:pt x="1612" y="0"/>
                </a:moveTo>
                <a:cubicBezTo>
                  <a:pt x="1740" y="-1"/>
                  <a:pt x="2575" y="403"/>
                  <a:pt x="2702" y="402"/>
                </a:cubicBezTo>
                <a:lnTo>
                  <a:pt x="21600" y="404"/>
                </a:lnTo>
                <a:lnTo>
                  <a:pt x="19961" y="21599"/>
                </a:lnTo>
                <a:lnTo>
                  <a:pt x="0" y="21232"/>
                </a:lnTo>
                <a:lnTo>
                  <a:pt x="1612" y="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sp>
        <p:nvSpPr>
          <p:cNvPr id="493" name="Shape 493"/>
          <p:cNvSpPr/>
          <p:nvPr/>
        </p:nvSpPr>
        <p:spPr>
          <a:xfrm>
            <a:off x="321072" y="2494476"/>
            <a:ext cx="1862146"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Impact"/>
                <a:ea typeface="Impact"/>
                <a:cs typeface="Impact"/>
                <a:sym typeface="Impact"/>
              </a:defRPr>
            </a:lvl1pPr>
          </a:lstStyle>
          <a:p>
            <a:pPr>
              <a:defRPr>
                <a:solidFill>
                  <a:srgbClr val="000000"/>
                </a:solidFill>
                <a:latin typeface="Arial"/>
                <a:ea typeface="Arial"/>
                <a:cs typeface="Arial"/>
                <a:sym typeface="Arial"/>
              </a:defRPr>
            </a:pPr>
            <a:r>
              <a:rPr>
                <a:solidFill>
                  <a:srgbClr val="FFFFFF"/>
                </a:solidFill>
                <a:latin typeface="Impact"/>
                <a:ea typeface="Impact"/>
                <a:cs typeface="Impact"/>
                <a:sym typeface="Impact"/>
              </a:rPr>
              <a:t>DESCRIPTION OF ISSUE:</a:t>
            </a:r>
          </a:p>
        </p:txBody>
      </p:sp>
      <p:sp>
        <p:nvSpPr>
          <p:cNvPr id="494" name="Shape 494"/>
          <p:cNvSpPr/>
          <p:nvPr/>
        </p:nvSpPr>
        <p:spPr>
          <a:xfrm>
            <a:off x="321071" y="4841714"/>
            <a:ext cx="2133263"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Impact"/>
                <a:ea typeface="Impact"/>
                <a:cs typeface="Impact"/>
                <a:sym typeface="Impact"/>
              </a:defRPr>
            </a:lvl1pPr>
          </a:lstStyle>
          <a:p>
            <a:pPr>
              <a:defRPr>
                <a:solidFill>
                  <a:srgbClr val="000000"/>
                </a:solidFill>
                <a:latin typeface="Arial"/>
                <a:ea typeface="Arial"/>
                <a:cs typeface="Arial"/>
                <a:sym typeface="Arial"/>
              </a:defRPr>
            </a:pPr>
            <a:r>
              <a:rPr>
                <a:solidFill>
                  <a:srgbClr val="FFFFFF"/>
                </a:solidFill>
                <a:latin typeface="Impact"/>
                <a:ea typeface="Impact"/>
                <a:cs typeface="Impact"/>
                <a:sym typeface="Impact"/>
              </a:rPr>
              <a:t>LINK TO RELEVANT ARTICLE:</a:t>
            </a:r>
          </a:p>
        </p:txBody>
      </p:sp>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p:nvPr/>
        </p:nvSpPr>
        <p:spPr>
          <a:xfrm>
            <a:off x="246724" y="1817372"/>
            <a:ext cx="6933928"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latin typeface="Franklin Gothic Book"/>
                <a:ea typeface="Franklin Gothic Book"/>
                <a:cs typeface="Franklin Gothic Book"/>
                <a:sym typeface="Franklin Gothic Book"/>
              </a:defRPr>
            </a:lvl1pPr>
          </a:lstStyle>
          <a:p>
            <a:pPr>
              <a:defRPr sz="1400" i="0">
                <a:latin typeface="Arial"/>
                <a:ea typeface="Arial"/>
                <a:cs typeface="Arial"/>
                <a:sym typeface="Arial"/>
              </a:defRPr>
            </a:pPr>
            <a:r>
              <a:rPr sz="1100" i="1">
                <a:latin typeface="Franklin Gothic Book"/>
                <a:ea typeface="Franklin Gothic Book"/>
                <a:cs typeface="Franklin Gothic Book"/>
                <a:sym typeface="Franklin Gothic Book"/>
              </a:rPr>
              <a:t>Your superhero needs at least one superpower! It can be something that the original god possessed or something you create on your own. Do keep in mind how the power will aid your hero in the conflict you identified. If you’d like to add an image that illustrates the superpower, feel free though it’s not required.</a:t>
            </a:r>
          </a:p>
        </p:txBody>
      </p:sp>
      <p:sp>
        <p:nvSpPr>
          <p:cNvPr id="497" name="Shape 497"/>
          <p:cNvSpPr/>
          <p:nvPr/>
        </p:nvSpPr>
        <p:spPr>
          <a:xfrm>
            <a:off x="150593" y="1003327"/>
            <a:ext cx="6230312"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6718"/>
                </a:solidFill>
                <a:latin typeface="Franklin Gothic Medium"/>
                <a:ea typeface="Franklin Gothic Medium"/>
                <a:cs typeface="Franklin Gothic Medium"/>
                <a:sym typeface="Franklin Gothic Medium"/>
              </a:defRPr>
            </a:lvl1pPr>
          </a:lstStyle>
          <a:p>
            <a:pPr>
              <a:defRPr sz="1400">
                <a:solidFill>
                  <a:srgbClr val="000000"/>
                </a:solidFill>
                <a:latin typeface="Arial"/>
                <a:ea typeface="Arial"/>
                <a:cs typeface="Arial"/>
                <a:sym typeface="Arial"/>
              </a:defRPr>
            </a:pPr>
            <a:r>
              <a:rPr sz="1800">
                <a:solidFill>
                  <a:srgbClr val="FF6718"/>
                </a:solidFill>
                <a:latin typeface="Franklin Gothic Medium"/>
                <a:ea typeface="Franklin Gothic Medium"/>
                <a:cs typeface="Franklin Gothic Medium"/>
                <a:sym typeface="Franklin Gothic Medium"/>
              </a:rPr>
              <a:t>CREATE YOUR SUPERHERO’S SUPERPOWERS </a:t>
            </a:r>
          </a:p>
        </p:txBody>
      </p:sp>
      <p:sp>
        <p:nvSpPr>
          <p:cNvPr id="498" name="Shape 498"/>
          <p:cNvSpPr>
            <a:spLocks noGrp="1"/>
          </p:cNvSpPr>
          <p:nvPr>
            <p:ph type="sldNum" sz="quarter" idx="2"/>
          </p:nvPr>
        </p:nvSpPr>
        <p:spPr>
          <a:xfrm>
            <a:off x="8651809" y="6247478"/>
            <a:ext cx="548700" cy="297150"/>
          </a:xfrm>
          <a:prstGeom prst="rect">
            <a:avLst/>
          </a:prstGeom>
          <a:extLst>
            <a:ext uri="{C572A759-6A51-4108-AA02-DFA0A04FC94B}">
              <ma14:wrappingTextBoxFlag xmlns:ma14="http://schemas.microsoft.com/office/mac/drawingml/2011/main" val="1"/>
            </a:ext>
          </a:extLst>
        </p:spPr>
        <p:txBody>
          <a:bodyPr>
            <a:normAutofit lnSpcReduction="10000"/>
          </a:bodyPr>
          <a:lstStyle>
            <a:lvl1pPr>
              <a:defRPr sz="800"/>
            </a:lvl1pPr>
          </a:lstStyle>
          <a:p>
            <a:pPr>
              <a:defRPr sz="1000"/>
            </a:pPr>
            <a:fld id="{86CB4B4D-7CA3-9044-876B-883B54F8677D}" type="slidenum">
              <a:rPr sz="800"/>
              <a:t>4</a:t>
            </a:fld>
            <a:endParaRPr sz="800"/>
          </a:p>
        </p:txBody>
      </p:sp>
      <p:sp>
        <p:nvSpPr>
          <p:cNvPr id="499" name="Shape 499"/>
          <p:cNvSpPr/>
          <p:nvPr/>
        </p:nvSpPr>
        <p:spPr>
          <a:xfrm>
            <a:off x="219712" y="1040611"/>
            <a:ext cx="4501116" cy="1"/>
          </a:xfrm>
          <a:prstGeom prst="line">
            <a:avLst/>
          </a:prstGeom>
          <a:ln w="12700">
            <a:solidFill>
              <a:srgbClr val="000000"/>
            </a:solidFill>
            <a:bevel/>
          </a:ln>
        </p:spPr>
        <p:txBody>
          <a:bodyPr lIns="45719" rIns="45719"/>
          <a:lstStyle/>
          <a:p>
            <a:pPr defTabSz="457200">
              <a:defRPr sz="1200">
                <a:latin typeface="+mn-lt"/>
                <a:ea typeface="+mn-ea"/>
                <a:cs typeface="+mn-cs"/>
                <a:sym typeface="Helvetica"/>
              </a:defRPr>
            </a:pPr>
            <a:endParaRPr/>
          </a:p>
        </p:txBody>
      </p:sp>
      <p:sp>
        <p:nvSpPr>
          <p:cNvPr id="500" name="Shape 500"/>
          <p:cNvSpPr/>
          <p:nvPr/>
        </p:nvSpPr>
        <p:spPr>
          <a:xfrm>
            <a:off x="237852" y="1368344"/>
            <a:ext cx="4464378" cy="180656"/>
          </a:xfrm>
          <a:custGeom>
            <a:avLst/>
            <a:gdLst/>
            <a:ahLst/>
            <a:cxnLst>
              <a:cxn ang="0">
                <a:pos x="wd2" y="hd2"/>
              </a:cxn>
              <a:cxn ang="5400000">
                <a:pos x="wd2" y="hd2"/>
              </a:cxn>
              <a:cxn ang="10800000">
                <a:pos x="wd2" y="hd2"/>
              </a:cxn>
              <a:cxn ang="16200000">
                <a:pos x="wd2" y="hd2"/>
              </a:cxn>
            </a:cxnLst>
            <a:rect l="0" t="0" r="r" b="b"/>
            <a:pathLst>
              <a:path w="21600" h="21600" extrusionOk="0">
                <a:moveTo>
                  <a:pt x="0" y="2036"/>
                </a:moveTo>
                <a:lnTo>
                  <a:pt x="19907" y="1119"/>
                </a:lnTo>
                <a:lnTo>
                  <a:pt x="19837" y="21600"/>
                </a:lnTo>
                <a:lnTo>
                  <a:pt x="20486" y="226"/>
                </a:lnTo>
                <a:lnTo>
                  <a:pt x="21600" y="0"/>
                </a:lnTo>
              </a:path>
            </a:pathLst>
          </a:custGeom>
          <a:ln w="12700" cap="sq">
            <a:solidFill>
              <a:srgbClr val="000000"/>
            </a:solidFill>
            <a:miter/>
          </a:ln>
        </p:spPr>
        <p:txBody>
          <a:bodyPr lIns="45719" rIns="45719" anchor="ctr"/>
          <a:lstStyle/>
          <a:p>
            <a:pPr algn="ctr">
              <a:defRPr>
                <a:solidFill>
                  <a:srgbClr val="FFFFFF"/>
                </a:solidFill>
              </a:defRPr>
            </a:pPr>
            <a:endParaRPr/>
          </a:p>
        </p:txBody>
      </p:sp>
      <p:sp>
        <p:nvSpPr>
          <p:cNvPr id="501" name="Shape 501"/>
          <p:cNvSpPr/>
          <p:nvPr/>
        </p:nvSpPr>
        <p:spPr>
          <a:xfrm>
            <a:off x="300265" y="2671478"/>
            <a:ext cx="3183534" cy="241694"/>
          </a:xfrm>
          <a:custGeom>
            <a:avLst/>
            <a:gdLst/>
            <a:ahLst/>
            <a:cxnLst>
              <a:cxn ang="0">
                <a:pos x="wd2" y="hd2"/>
              </a:cxn>
              <a:cxn ang="5400000">
                <a:pos x="wd2" y="hd2"/>
              </a:cxn>
              <a:cxn ang="10800000">
                <a:pos x="wd2" y="hd2"/>
              </a:cxn>
              <a:cxn ang="16200000">
                <a:pos x="wd2" y="hd2"/>
              </a:cxn>
            </a:cxnLst>
            <a:rect l="0" t="0" r="r" b="b"/>
            <a:pathLst>
              <a:path w="21600" h="21600" extrusionOk="0">
                <a:moveTo>
                  <a:pt x="1073" y="220"/>
                </a:moveTo>
                <a:cubicBezTo>
                  <a:pt x="1201" y="219"/>
                  <a:pt x="2575" y="1"/>
                  <a:pt x="2702" y="0"/>
                </a:cubicBezTo>
                <a:lnTo>
                  <a:pt x="21600" y="2"/>
                </a:lnTo>
                <a:lnTo>
                  <a:pt x="20510" y="21344"/>
                </a:lnTo>
                <a:lnTo>
                  <a:pt x="0" y="21600"/>
                </a:lnTo>
                <a:lnTo>
                  <a:pt x="1073" y="22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sp>
        <p:nvSpPr>
          <p:cNvPr id="502" name="Shape 502"/>
          <p:cNvSpPr/>
          <p:nvPr/>
        </p:nvSpPr>
        <p:spPr>
          <a:xfrm>
            <a:off x="401622" y="2635474"/>
            <a:ext cx="3082177"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Impact"/>
                <a:ea typeface="Impact"/>
                <a:cs typeface="Impact"/>
                <a:sym typeface="Impact"/>
              </a:defRPr>
            </a:lvl1pPr>
          </a:lstStyle>
          <a:p>
            <a:pPr>
              <a:defRPr>
                <a:solidFill>
                  <a:srgbClr val="000000"/>
                </a:solidFill>
                <a:latin typeface="Arial"/>
                <a:ea typeface="Arial"/>
                <a:cs typeface="Arial"/>
                <a:sym typeface="Arial"/>
              </a:defRPr>
            </a:pPr>
            <a:r>
              <a:rPr>
                <a:solidFill>
                  <a:srgbClr val="FFFFFF"/>
                </a:solidFill>
                <a:latin typeface="Impact"/>
                <a:ea typeface="Impact"/>
                <a:cs typeface="Impact"/>
                <a:sym typeface="Impact"/>
              </a:rPr>
              <a:t>DESCRIPTION OF PRIMARY SUPERPOWER:</a:t>
            </a:r>
          </a:p>
        </p:txBody>
      </p:sp>
      <p:sp>
        <p:nvSpPr>
          <p:cNvPr id="503" name="Shape 503"/>
          <p:cNvSpPr/>
          <p:nvPr/>
        </p:nvSpPr>
        <p:spPr>
          <a:xfrm>
            <a:off x="307671" y="3042242"/>
            <a:ext cx="1623850" cy="1233470"/>
          </a:xfrm>
          <a:prstGeom prst="rect">
            <a:avLst/>
          </a:prstGeom>
          <a:ln>
            <a:solidFill>
              <a:srgbClr val="000000"/>
            </a:solidFill>
            <a:custDash>
              <a:ds d="700000" sp="400000"/>
            </a:custDash>
            <a:bevel/>
          </a:ln>
        </p:spPr>
        <p:txBody>
          <a:bodyPr lIns="45719" rIns="45719" anchor="ctr"/>
          <a:lstStyle/>
          <a:p>
            <a:pPr algn="ctr">
              <a:defRPr>
                <a:solidFill>
                  <a:srgbClr val="FFFFFF"/>
                </a:solidFill>
              </a:defRPr>
            </a:pPr>
            <a:endParaRPr/>
          </a:p>
        </p:txBody>
      </p:sp>
      <p:pic>
        <p:nvPicPr>
          <p:cNvPr id="504" name="image4.png"/>
          <p:cNvPicPr>
            <a:picLocks noChangeAspect="1"/>
          </p:cNvPicPr>
          <p:nvPr/>
        </p:nvPicPr>
        <p:blipFill>
          <a:blip r:embed="rId2">
            <a:extLst/>
          </a:blip>
          <a:stretch>
            <a:fillRect/>
          </a:stretch>
        </p:blipFill>
        <p:spPr>
          <a:xfrm>
            <a:off x="742619" y="3243927"/>
            <a:ext cx="746029" cy="746027"/>
          </a:xfrm>
          <a:prstGeom prst="rect">
            <a:avLst/>
          </a:prstGeom>
          <a:ln w="12700">
            <a:miter lim="400000"/>
          </a:ln>
        </p:spPr>
      </p:pic>
      <p:sp>
        <p:nvSpPr>
          <p:cNvPr id="508" name="Shape 508"/>
          <p:cNvSpPr/>
          <p:nvPr/>
        </p:nvSpPr>
        <p:spPr>
          <a:xfrm>
            <a:off x="300265" y="4814256"/>
            <a:ext cx="3397576" cy="241694"/>
          </a:xfrm>
          <a:custGeom>
            <a:avLst/>
            <a:gdLst/>
            <a:ahLst/>
            <a:cxnLst>
              <a:cxn ang="0">
                <a:pos x="wd2" y="hd2"/>
              </a:cxn>
              <a:cxn ang="5400000">
                <a:pos x="wd2" y="hd2"/>
              </a:cxn>
              <a:cxn ang="10800000">
                <a:pos x="wd2" y="hd2"/>
              </a:cxn>
              <a:cxn ang="16200000">
                <a:pos x="wd2" y="hd2"/>
              </a:cxn>
            </a:cxnLst>
            <a:rect l="0" t="0" r="r" b="b"/>
            <a:pathLst>
              <a:path w="21600" h="21600" extrusionOk="0">
                <a:moveTo>
                  <a:pt x="1073" y="220"/>
                </a:moveTo>
                <a:cubicBezTo>
                  <a:pt x="1201" y="219"/>
                  <a:pt x="2575" y="1"/>
                  <a:pt x="2702" y="0"/>
                </a:cubicBezTo>
                <a:lnTo>
                  <a:pt x="21600" y="2"/>
                </a:lnTo>
                <a:lnTo>
                  <a:pt x="20510" y="21344"/>
                </a:lnTo>
                <a:lnTo>
                  <a:pt x="0" y="21600"/>
                </a:lnTo>
                <a:lnTo>
                  <a:pt x="1073" y="22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sp>
        <p:nvSpPr>
          <p:cNvPr id="509" name="Shape 509"/>
          <p:cNvSpPr/>
          <p:nvPr/>
        </p:nvSpPr>
        <p:spPr>
          <a:xfrm>
            <a:off x="401622" y="4778252"/>
            <a:ext cx="3296219"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Impact"/>
                <a:ea typeface="Impact"/>
                <a:cs typeface="Impact"/>
                <a:sym typeface="Impact"/>
              </a:defRPr>
            </a:lvl1pPr>
          </a:lstStyle>
          <a:p>
            <a:pPr>
              <a:defRPr>
                <a:solidFill>
                  <a:srgbClr val="000000"/>
                </a:solidFill>
                <a:latin typeface="Arial"/>
                <a:ea typeface="Arial"/>
                <a:cs typeface="Arial"/>
                <a:sym typeface="Arial"/>
              </a:defRPr>
            </a:pPr>
            <a:r>
              <a:rPr>
                <a:solidFill>
                  <a:srgbClr val="FFFFFF"/>
                </a:solidFill>
                <a:latin typeface="Impact"/>
                <a:ea typeface="Impact"/>
                <a:cs typeface="Impact"/>
                <a:sym typeface="Impact"/>
              </a:rPr>
              <a:t>DESCRIPTION OF SECONDARY SUPERPOWER:</a:t>
            </a:r>
          </a:p>
        </p:txBody>
      </p:sp>
      <p:sp>
        <p:nvSpPr>
          <p:cNvPr id="510" name="Shape 510"/>
          <p:cNvSpPr/>
          <p:nvPr/>
        </p:nvSpPr>
        <p:spPr>
          <a:xfrm>
            <a:off x="307670" y="5185021"/>
            <a:ext cx="1623851" cy="1288537"/>
          </a:xfrm>
          <a:prstGeom prst="rect">
            <a:avLst/>
          </a:prstGeom>
          <a:ln>
            <a:solidFill>
              <a:srgbClr val="000000"/>
            </a:solidFill>
            <a:custDash>
              <a:ds d="700000" sp="400000"/>
            </a:custDash>
            <a:bevel/>
          </a:ln>
        </p:spPr>
        <p:txBody>
          <a:bodyPr lIns="45719" rIns="45719" anchor="ctr"/>
          <a:lstStyle/>
          <a:p>
            <a:pPr algn="ctr">
              <a:defRPr>
                <a:solidFill>
                  <a:srgbClr val="FFFFFF"/>
                </a:solidFill>
              </a:defRPr>
            </a:pPr>
            <a:endParaRPr/>
          </a:p>
        </p:txBody>
      </p:sp>
      <p:pic>
        <p:nvPicPr>
          <p:cNvPr id="511" name="image4.png"/>
          <p:cNvPicPr>
            <a:picLocks noChangeAspect="1"/>
          </p:cNvPicPr>
          <p:nvPr/>
        </p:nvPicPr>
        <p:blipFill>
          <a:blip r:embed="rId2">
            <a:extLst/>
          </a:blip>
          <a:stretch>
            <a:fillRect/>
          </a:stretch>
        </p:blipFill>
        <p:spPr>
          <a:xfrm>
            <a:off x="742619" y="5448351"/>
            <a:ext cx="746029" cy="746027"/>
          </a:xfrm>
          <a:prstGeom prst="rect">
            <a:avLst/>
          </a:prstGeom>
          <a:ln w="12700">
            <a:miter lim="400000"/>
          </a:ln>
        </p:spPr>
      </p:pic>
      <p:sp>
        <p:nvSpPr>
          <p:cNvPr id="512" name="Shape 512"/>
          <p:cNvSpPr/>
          <p:nvPr/>
        </p:nvSpPr>
        <p:spPr>
          <a:xfrm>
            <a:off x="230929" y="1547428"/>
            <a:ext cx="1127847" cy="225404"/>
          </a:xfrm>
          <a:custGeom>
            <a:avLst/>
            <a:gdLst/>
            <a:ahLst/>
            <a:cxnLst>
              <a:cxn ang="0">
                <a:pos x="wd2" y="hd2"/>
              </a:cxn>
              <a:cxn ang="5400000">
                <a:pos x="wd2" y="hd2"/>
              </a:cxn>
              <a:cxn ang="10800000">
                <a:pos x="wd2" y="hd2"/>
              </a:cxn>
              <a:cxn ang="16200000">
                <a:pos x="wd2" y="hd2"/>
              </a:cxn>
            </a:cxnLst>
            <a:rect l="0" t="0" r="r" b="b"/>
            <a:pathLst>
              <a:path w="21600" h="21600" extrusionOk="0">
                <a:moveTo>
                  <a:pt x="2623" y="1052"/>
                </a:moveTo>
                <a:cubicBezTo>
                  <a:pt x="2751" y="1051"/>
                  <a:pt x="2575" y="1"/>
                  <a:pt x="2702" y="0"/>
                </a:cubicBezTo>
                <a:lnTo>
                  <a:pt x="21600" y="2"/>
                </a:lnTo>
                <a:lnTo>
                  <a:pt x="19209" y="21600"/>
                </a:lnTo>
                <a:lnTo>
                  <a:pt x="0" y="21600"/>
                </a:lnTo>
                <a:lnTo>
                  <a:pt x="2623" y="1052"/>
                </a:lnTo>
                <a:close/>
              </a:path>
            </a:pathLst>
          </a:custGeom>
          <a:solidFill>
            <a:srgbClr val="3DCCCF"/>
          </a:solidFill>
          <a:ln w="12700">
            <a:miter lim="400000"/>
          </a:ln>
        </p:spPr>
        <p:txBody>
          <a:bodyPr lIns="45719" rIns="45719" anchor="ctr"/>
          <a:lstStyle/>
          <a:p>
            <a:pPr algn="ctr">
              <a:defRPr>
                <a:solidFill>
                  <a:srgbClr val="FFFFFF"/>
                </a:solidFill>
              </a:defRPr>
            </a:pPr>
            <a:endParaRPr/>
          </a:p>
        </p:txBody>
      </p:sp>
      <p:sp>
        <p:nvSpPr>
          <p:cNvPr id="513" name="Shape 513"/>
          <p:cNvSpPr/>
          <p:nvPr/>
        </p:nvSpPr>
        <p:spPr>
          <a:xfrm>
            <a:off x="268257" y="1524108"/>
            <a:ext cx="108338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solidFill>
                  <a:srgbClr val="FFFFFF"/>
                </a:solidFill>
                <a:latin typeface="Franklin Gothic Medium"/>
                <a:ea typeface="Franklin Gothic Medium"/>
                <a:cs typeface="Franklin Gothic Medium"/>
                <a:sym typeface="Franklin Gothic Medium"/>
              </a:defRPr>
            </a:lvl1pPr>
          </a:lstStyle>
          <a:p>
            <a:pPr>
              <a:defRPr sz="1400" i="0">
                <a:solidFill>
                  <a:srgbClr val="000000"/>
                </a:solidFill>
                <a:latin typeface="Arial"/>
                <a:ea typeface="Arial"/>
                <a:cs typeface="Arial"/>
                <a:sym typeface="Arial"/>
              </a:defRPr>
            </a:pPr>
            <a:r>
              <a:rPr sz="1100" i="1">
                <a:solidFill>
                  <a:srgbClr val="FFFFFF"/>
                </a:solidFill>
                <a:latin typeface="Franklin Gothic Medium"/>
                <a:ea typeface="Franklin Gothic Medium"/>
                <a:cs typeface="Franklin Gothic Medium"/>
                <a:sym typeface="Franklin Gothic Medium"/>
              </a:rPr>
              <a:t>INSTRUCTIONS</a:t>
            </a:r>
          </a:p>
        </p:txBody>
      </p:sp>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Shape 515"/>
          <p:cNvSpPr/>
          <p:nvPr/>
        </p:nvSpPr>
        <p:spPr>
          <a:xfrm>
            <a:off x="246724" y="1817372"/>
            <a:ext cx="6933928"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latin typeface="Franklin Gothic Book"/>
                <a:ea typeface="Franklin Gothic Book"/>
                <a:cs typeface="Franklin Gothic Book"/>
                <a:sym typeface="Franklin Gothic Book"/>
              </a:defRPr>
            </a:lvl1pPr>
          </a:lstStyle>
          <a:p>
            <a:pPr>
              <a:defRPr sz="1400" i="0">
                <a:latin typeface="Arial"/>
                <a:ea typeface="Arial"/>
                <a:cs typeface="Arial"/>
                <a:sym typeface="Arial"/>
              </a:defRPr>
            </a:pPr>
            <a:r>
              <a:rPr sz="1100" i="1">
                <a:latin typeface="Franklin Gothic Book"/>
                <a:ea typeface="Franklin Gothic Book"/>
                <a:cs typeface="Franklin Gothic Book"/>
                <a:sym typeface="Franklin Gothic Book"/>
              </a:rPr>
              <a:t>To balance your superpower(s), you’ll need at least one weakness, though you may add a second. Once again, describe each below and add a visual representation if you’d like.  </a:t>
            </a:r>
          </a:p>
        </p:txBody>
      </p:sp>
      <p:sp>
        <p:nvSpPr>
          <p:cNvPr id="516" name="Shape 516"/>
          <p:cNvSpPr/>
          <p:nvPr/>
        </p:nvSpPr>
        <p:spPr>
          <a:xfrm>
            <a:off x="150593" y="1003327"/>
            <a:ext cx="6230312"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6718"/>
                </a:solidFill>
                <a:latin typeface="Franklin Gothic Medium"/>
                <a:ea typeface="Franklin Gothic Medium"/>
                <a:cs typeface="Franklin Gothic Medium"/>
                <a:sym typeface="Franklin Gothic Medium"/>
              </a:defRPr>
            </a:lvl1pPr>
          </a:lstStyle>
          <a:p>
            <a:pPr>
              <a:defRPr sz="1400">
                <a:solidFill>
                  <a:srgbClr val="000000"/>
                </a:solidFill>
                <a:latin typeface="Arial"/>
                <a:ea typeface="Arial"/>
                <a:cs typeface="Arial"/>
                <a:sym typeface="Arial"/>
              </a:defRPr>
            </a:pPr>
            <a:r>
              <a:rPr sz="1800">
                <a:solidFill>
                  <a:srgbClr val="FF6718"/>
                </a:solidFill>
                <a:latin typeface="Franklin Gothic Medium"/>
                <a:ea typeface="Franklin Gothic Medium"/>
                <a:cs typeface="Franklin Gothic Medium"/>
                <a:sym typeface="Franklin Gothic Medium"/>
              </a:rPr>
              <a:t>CREATE YOUR SUPERHERO’S SUPERPOWERS </a:t>
            </a:r>
          </a:p>
        </p:txBody>
      </p:sp>
      <p:sp>
        <p:nvSpPr>
          <p:cNvPr id="517" name="Shape 517"/>
          <p:cNvSpPr>
            <a:spLocks noGrp="1"/>
          </p:cNvSpPr>
          <p:nvPr>
            <p:ph type="sldNum" sz="quarter" idx="2"/>
          </p:nvPr>
        </p:nvSpPr>
        <p:spPr>
          <a:xfrm>
            <a:off x="8651809" y="6247478"/>
            <a:ext cx="548700" cy="297150"/>
          </a:xfrm>
          <a:prstGeom prst="rect">
            <a:avLst/>
          </a:prstGeom>
          <a:extLst>
            <a:ext uri="{C572A759-6A51-4108-AA02-DFA0A04FC94B}">
              <ma14:wrappingTextBoxFlag xmlns:ma14="http://schemas.microsoft.com/office/mac/drawingml/2011/main" val="1"/>
            </a:ext>
          </a:extLst>
        </p:spPr>
        <p:txBody>
          <a:bodyPr>
            <a:normAutofit lnSpcReduction="10000"/>
          </a:bodyPr>
          <a:lstStyle>
            <a:lvl1pPr>
              <a:defRPr sz="800"/>
            </a:lvl1pPr>
          </a:lstStyle>
          <a:p>
            <a:pPr>
              <a:defRPr sz="1000"/>
            </a:pPr>
            <a:fld id="{86CB4B4D-7CA3-9044-876B-883B54F8677D}" type="slidenum">
              <a:rPr sz="800"/>
              <a:t>5</a:t>
            </a:fld>
            <a:endParaRPr sz="800"/>
          </a:p>
        </p:txBody>
      </p:sp>
      <p:sp>
        <p:nvSpPr>
          <p:cNvPr id="518" name="Shape 518"/>
          <p:cNvSpPr/>
          <p:nvPr/>
        </p:nvSpPr>
        <p:spPr>
          <a:xfrm>
            <a:off x="219712" y="1040611"/>
            <a:ext cx="4501116" cy="1"/>
          </a:xfrm>
          <a:prstGeom prst="line">
            <a:avLst/>
          </a:prstGeom>
          <a:ln w="12700">
            <a:solidFill>
              <a:srgbClr val="000000"/>
            </a:solidFill>
            <a:bevel/>
          </a:ln>
        </p:spPr>
        <p:txBody>
          <a:bodyPr lIns="45719" rIns="45719"/>
          <a:lstStyle/>
          <a:p>
            <a:pPr defTabSz="457200">
              <a:defRPr sz="1200">
                <a:latin typeface="+mn-lt"/>
                <a:ea typeface="+mn-ea"/>
                <a:cs typeface="+mn-cs"/>
                <a:sym typeface="Helvetica"/>
              </a:defRPr>
            </a:pPr>
            <a:endParaRPr/>
          </a:p>
        </p:txBody>
      </p:sp>
      <p:sp>
        <p:nvSpPr>
          <p:cNvPr id="519" name="Shape 519"/>
          <p:cNvSpPr/>
          <p:nvPr/>
        </p:nvSpPr>
        <p:spPr>
          <a:xfrm>
            <a:off x="237852" y="1368344"/>
            <a:ext cx="4464378" cy="180656"/>
          </a:xfrm>
          <a:custGeom>
            <a:avLst/>
            <a:gdLst/>
            <a:ahLst/>
            <a:cxnLst>
              <a:cxn ang="0">
                <a:pos x="wd2" y="hd2"/>
              </a:cxn>
              <a:cxn ang="5400000">
                <a:pos x="wd2" y="hd2"/>
              </a:cxn>
              <a:cxn ang="10800000">
                <a:pos x="wd2" y="hd2"/>
              </a:cxn>
              <a:cxn ang="16200000">
                <a:pos x="wd2" y="hd2"/>
              </a:cxn>
            </a:cxnLst>
            <a:rect l="0" t="0" r="r" b="b"/>
            <a:pathLst>
              <a:path w="21600" h="21600" extrusionOk="0">
                <a:moveTo>
                  <a:pt x="0" y="2036"/>
                </a:moveTo>
                <a:lnTo>
                  <a:pt x="19907" y="1119"/>
                </a:lnTo>
                <a:lnTo>
                  <a:pt x="19837" y="21600"/>
                </a:lnTo>
                <a:lnTo>
                  <a:pt x="20486" y="226"/>
                </a:lnTo>
                <a:lnTo>
                  <a:pt x="21600" y="0"/>
                </a:lnTo>
              </a:path>
            </a:pathLst>
          </a:custGeom>
          <a:ln w="12700" cap="sq">
            <a:solidFill>
              <a:srgbClr val="000000"/>
            </a:solidFill>
            <a:miter/>
          </a:ln>
        </p:spPr>
        <p:txBody>
          <a:bodyPr lIns="45719" rIns="45719" anchor="ctr"/>
          <a:lstStyle/>
          <a:p>
            <a:pPr algn="ctr">
              <a:defRPr>
                <a:solidFill>
                  <a:srgbClr val="FFFFFF"/>
                </a:solidFill>
              </a:defRPr>
            </a:pPr>
            <a:endParaRPr/>
          </a:p>
        </p:txBody>
      </p:sp>
      <p:sp>
        <p:nvSpPr>
          <p:cNvPr id="520" name="Shape 520"/>
          <p:cNvSpPr/>
          <p:nvPr/>
        </p:nvSpPr>
        <p:spPr>
          <a:xfrm>
            <a:off x="300265" y="2671478"/>
            <a:ext cx="3183534" cy="241694"/>
          </a:xfrm>
          <a:custGeom>
            <a:avLst/>
            <a:gdLst/>
            <a:ahLst/>
            <a:cxnLst>
              <a:cxn ang="0">
                <a:pos x="wd2" y="hd2"/>
              </a:cxn>
              <a:cxn ang="5400000">
                <a:pos x="wd2" y="hd2"/>
              </a:cxn>
              <a:cxn ang="10800000">
                <a:pos x="wd2" y="hd2"/>
              </a:cxn>
              <a:cxn ang="16200000">
                <a:pos x="wd2" y="hd2"/>
              </a:cxn>
            </a:cxnLst>
            <a:rect l="0" t="0" r="r" b="b"/>
            <a:pathLst>
              <a:path w="21600" h="21600" extrusionOk="0">
                <a:moveTo>
                  <a:pt x="1073" y="220"/>
                </a:moveTo>
                <a:cubicBezTo>
                  <a:pt x="1201" y="219"/>
                  <a:pt x="2575" y="1"/>
                  <a:pt x="2702" y="0"/>
                </a:cubicBezTo>
                <a:lnTo>
                  <a:pt x="21600" y="2"/>
                </a:lnTo>
                <a:lnTo>
                  <a:pt x="20510" y="21344"/>
                </a:lnTo>
                <a:lnTo>
                  <a:pt x="0" y="21600"/>
                </a:lnTo>
                <a:lnTo>
                  <a:pt x="1073" y="22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sp>
        <p:nvSpPr>
          <p:cNvPr id="521" name="Shape 521"/>
          <p:cNvSpPr/>
          <p:nvPr/>
        </p:nvSpPr>
        <p:spPr>
          <a:xfrm>
            <a:off x="401622" y="2635474"/>
            <a:ext cx="3082177"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Impact"/>
                <a:ea typeface="Impact"/>
                <a:cs typeface="Impact"/>
                <a:sym typeface="Impact"/>
              </a:defRPr>
            </a:lvl1pPr>
          </a:lstStyle>
          <a:p>
            <a:pPr>
              <a:defRPr>
                <a:solidFill>
                  <a:srgbClr val="000000"/>
                </a:solidFill>
                <a:latin typeface="Arial"/>
                <a:ea typeface="Arial"/>
                <a:cs typeface="Arial"/>
                <a:sym typeface="Arial"/>
              </a:defRPr>
            </a:pPr>
            <a:r>
              <a:rPr>
                <a:solidFill>
                  <a:srgbClr val="FFFFFF"/>
                </a:solidFill>
                <a:latin typeface="Impact"/>
                <a:ea typeface="Impact"/>
                <a:cs typeface="Impact"/>
                <a:sym typeface="Impact"/>
              </a:rPr>
              <a:t>DESCRIPTION OF PRIMARY WEAKNESS:</a:t>
            </a:r>
          </a:p>
        </p:txBody>
      </p:sp>
      <p:sp>
        <p:nvSpPr>
          <p:cNvPr id="522" name="Shape 522"/>
          <p:cNvSpPr/>
          <p:nvPr/>
        </p:nvSpPr>
        <p:spPr>
          <a:xfrm>
            <a:off x="307671" y="3042242"/>
            <a:ext cx="1623850" cy="1233470"/>
          </a:xfrm>
          <a:prstGeom prst="rect">
            <a:avLst/>
          </a:prstGeom>
          <a:ln>
            <a:solidFill>
              <a:srgbClr val="000000"/>
            </a:solidFill>
            <a:custDash>
              <a:ds d="700000" sp="400000"/>
            </a:custDash>
            <a:bevel/>
          </a:ln>
        </p:spPr>
        <p:txBody>
          <a:bodyPr lIns="45719" rIns="45719" anchor="ctr"/>
          <a:lstStyle/>
          <a:p>
            <a:pPr algn="ctr">
              <a:defRPr>
                <a:solidFill>
                  <a:srgbClr val="FFFFFF"/>
                </a:solidFill>
              </a:defRPr>
            </a:pPr>
            <a:endParaRPr/>
          </a:p>
        </p:txBody>
      </p:sp>
      <p:pic>
        <p:nvPicPr>
          <p:cNvPr id="523" name="image4.png"/>
          <p:cNvPicPr>
            <a:picLocks noChangeAspect="1"/>
          </p:cNvPicPr>
          <p:nvPr/>
        </p:nvPicPr>
        <p:blipFill>
          <a:blip r:embed="rId2">
            <a:extLst/>
          </a:blip>
          <a:stretch>
            <a:fillRect/>
          </a:stretch>
        </p:blipFill>
        <p:spPr>
          <a:xfrm>
            <a:off x="742619" y="3243927"/>
            <a:ext cx="746029" cy="746027"/>
          </a:xfrm>
          <a:prstGeom prst="rect">
            <a:avLst/>
          </a:prstGeom>
          <a:ln w="12700">
            <a:miter lim="400000"/>
          </a:ln>
        </p:spPr>
      </p:pic>
      <p:sp>
        <p:nvSpPr>
          <p:cNvPr id="525" name="Shape 525"/>
          <p:cNvSpPr/>
          <p:nvPr/>
        </p:nvSpPr>
        <p:spPr>
          <a:xfrm>
            <a:off x="210920" y="532949"/>
            <a:ext cx="1705773" cy="47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500">
                <a:solidFill>
                  <a:srgbClr val="FFFFFF"/>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2500">
                <a:solidFill>
                  <a:srgbClr val="FFFFFF"/>
                </a:solidFill>
                <a:latin typeface="Impact"/>
                <a:ea typeface="Impact"/>
                <a:cs typeface="Impact"/>
                <a:sym typeface="Impact"/>
              </a:rPr>
              <a:t>WEEK 1</a:t>
            </a:r>
          </a:p>
        </p:txBody>
      </p:sp>
      <p:sp>
        <p:nvSpPr>
          <p:cNvPr id="527" name="Shape 527"/>
          <p:cNvSpPr/>
          <p:nvPr/>
        </p:nvSpPr>
        <p:spPr>
          <a:xfrm>
            <a:off x="300265" y="4814256"/>
            <a:ext cx="3397576" cy="241694"/>
          </a:xfrm>
          <a:custGeom>
            <a:avLst/>
            <a:gdLst/>
            <a:ahLst/>
            <a:cxnLst>
              <a:cxn ang="0">
                <a:pos x="wd2" y="hd2"/>
              </a:cxn>
              <a:cxn ang="5400000">
                <a:pos x="wd2" y="hd2"/>
              </a:cxn>
              <a:cxn ang="10800000">
                <a:pos x="wd2" y="hd2"/>
              </a:cxn>
              <a:cxn ang="16200000">
                <a:pos x="wd2" y="hd2"/>
              </a:cxn>
            </a:cxnLst>
            <a:rect l="0" t="0" r="r" b="b"/>
            <a:pathLst>
              <a:path w="21600" h="21600" extrusionOk="0">
                <a:moveTo>
                  <a:pt x="1073" y="220"/>
                </a:moveTo>
                <a:cubicBezTo>
                  <a:pt x="1201" y="219"/>
                  <a:pt x="2575" y="1"/>
                  <a:pt x="2702" y="0"/>
                </a:cubicBezTo>
                <a:lnTo>
                  <a:pt x="21600" y="2"/>
                </a:lnTo>
                <a:lnTo>
                  <a:pt x="20510" y="21344"/>
                </a:lnTo>
                <a:lnTo>
                  <a:pt x="0" y="21600"/>
                </a:lnTo>
                <a:lnTo>
                  <a:pt x="1073" y="22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sp>
        <p:nvSpPr>
          <p:cNvPr id="528" name="Shape 528"/>
          <p:cNvSpPr/>
          <p:nvPr/>
        </p:nvSpPr>
        <p:spPr>
          <a:xfrm>
            <a:off x="401622" y="4778252"/>
            <a:ext cx="3296219"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Impact"/>
                <a:ea typeface="Impact"/>
                <a:cs typeface="Impact"/>
                <a:sym typeface="Impact"/>
              </a:defRPr>
            </a:lvl1pPr>
          </a:lstStyle>
          <a:p>
            <a:pPr>
              <a:defRPr>
                <a:solidFill>
                  <a:srgbClr val="000000"/>
                </a:solidFill>
                <a:latin typeface="Arial"/>
                <a:ea typeface="Arial"/>
                <a:cs typeface="Arial"/>
                <a:sym typeface="Arial"/>
              </a:defRPr>
            </a:pPr>
            <a:r>
              <a:rPr>
                <a:solidFill>
                  <a:srgbClr val="FFFFFF"/>
                </a:solidFill>
                <a:latin typeface="Impact"/>
                <a:ea typeface="Impact"/>
                <a:cs typeface="Impact"/>
                <a:sym typeface="Impact"/>
              </a:rPr>
              <a:t>DESCRIPTION OF SECONDARY WEAKNESS:</a:t>
            </a:r>
          </a:p>
        </p:txBody>
      </p:sp>
      <p:sp>
        <p:nvSpPr>
          <p:cNvPr id="529" name="Shape 529"/>
          <p:cNvSpPr/>
          <p:nvPr/>
        </p:nvSpPr>
        <p:spPr>
          <a:xfrm>
            <a:off x="307670" y="5185021"/>
            <a:ext cx="1623851" cy="1288537"/>
          </a:xfrm>
          <a:prstGeom prst="rect">
            <a:avLst/>
          </a:prstGeom>
          <a:ln>
            <a:solidFill>
              <a:srgbClr val="000000"/>
            </a:solidFill>
            <a:custDash>
              <a:ds d="700000" sp="400000"/>
            </a:custDash>
            <a:bevel/>
          </a:ln>
        </p:spPr>
        <p:txBody>
          <a:bodyPr lIns="45719" rIns="45719" anchor="ctr"/>
          <a:lstStyle/>
          <a:p>
            <a:pPr algn="ctr">
              <a:defRPr>
                <a:solidFill>
                  <a:srgbClr val="FFFFFF"/>
                </a:solidFill>
              </a:defRPr>
            </a:pPr>
            <a:endParaRPr/>
          </a:p>
        </p:txBody>
      </p:sp>
      <p:pic>
        <p:nvPicPr>
          <p:cNvPr id="530" name="image4.png"/>
          <p:cNvPicPr>
            <a:picLocks noChangeAspect="1"/>
          </p:cNvPicPr>
          <p:nvPr/>
        </p:nvPicPr>
        <p:blipFill>
          <a:blip r:embed="rId2">
            <a:extLst/>
          </a:blip>
          <a:stretch>
            <a:fillRect/>
          </a:stretch>
        </p:blipFill>
        <p:spPr>
          <a:xfrm>
            <a:off x="742619" y="5448351"/>
            <a:ext cx="746029" cy="746027"/>
          </a:xfrm>
          <a:prstGeom prst="rect">
            <a:avLst/>
          </a:prstGeom>
          <a:ln w="12700">
            <a:miter lim="400000"/>
          </a:ln>
        </p:spPr>
      </p:pic>
      <p:sp>
        <p:nvSpPr>
          <p:cNvPr id="531" name="Shape 531"/>
          <p:cNvSpPr/>
          <p:nvPr/>
        </p:nvSpPr>
        <p:spPr>
          <a:xfrm>
            <a:off x="230929" y="1547428"/>
            <a:ext cx="1127847" cy="225404"/>
          </a:xfrm>
          <a:custGeom>
            <a:avLst/>
            <a:gdLst/>
            <a:ahLst/>
            <a:cxnLst>
              <a:cxn ang="0">
                <a:pos x="wd2" y="hd2"/>
              </a:cxn>
              <a:cxn ang="5400000">
                <a:pos x="wd2" y="hd2"/>
              </a:cxn>
              <a:cxn ang="10800000">
                <a:pos x="wd2" y="hd2"/>
              </a:cxn>
              <a:cxn ang="16200000">
                <a:pos x="wd2" y="hd2"/>
              </a:cxn>
            </a:cxnLst>
            <a:rect l="0" t="0" r="r" b="b"/>
            <a:pathLst>
              <a:path w="21600" h="21600" extrusionOk="0">
                <a:moveTo>
                  <a:pt x="2623" y="1052"/>
                </a:moveTo>
                <a:cubicBezTo>
                  <a:pt x="2751" y="1051"/>
                  <a:pt x="2575" y="1"/>
                  <a:pt x="2702" y="0"/>
                </a:cubicBezTo>
                <a:lnTo>
                  <a:pt x="21600" y="2"/>
                </a:lnTo>
                <a:lnTo>
                  <a:pt x="19209" y="21600"/>
                </a:lnTo>
                <a:lnTo>
                  <a:pt x="0" y="21600"/>
                </a:lnTo>
                <a:lnTo>
                  <a:pt x="2623" y="1052"/>
                </a:lnTo>
                <a:close/>
              </a:path>
            </a:pathLst>
          </a:custGeom>
          <a:solidFill>
            <a:srgbClr val="3DCCCF"/>
          </a:solidFill>
          <a:ln w="12700">
            <a:miter lim="400000"/>
          </a:ln>
        </p:spPr>
        <p:txBody>
          <a:bodyPr lIns="45719" rIns="45719" anchor="ctr"/>
          <a:lstStyle/>
          <a:p>
            <a:pPr algn="ctr">
              <a:defRPr>
                <a:solidFill>
                  <a:srgbClr val="FFFFFF"/>
                </a:solidFill>
              </a:defRPr>
            </a:pPr>
            <a:endParaRPr/>
          </a:p>
        </p:txBody>
      </p:sp>
      <p:sp>
        <p:nvSpPr>
          <p:cNvPr id="532" name="Shape 532"/>
          <p:cNvSpPr/>
          <p:nvPr/>
        </p:nvSpPr>
        <p:spPr>
          <a:xfrm>
            <a:off x="268257" y="1524108"/>
            <a:ext cx="108338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solidFill>
                  <a:srgbClr val="FFFFFF"/>
                </a:solidFill>
                <a:latin typeface="Franklin Gothic Medium"/>
                <a:ea typeface="Franklin Gothic Medium"/>
                <a:cs typeface="Franklin Gothic Medium"/>
                <a:sym typeface="Franklin Gothic Medium"/>
              </a:defRPr>
            </a:lvl1pPr>
          </a:lstStyle>
          <a:p>
            <a:pPr>
              <a:defRPr sz="1400" i="0">
                <a:solidFill>
                  <a:srgbClr val="000000"/>
                </a:solidFill>
                <a:latin typeface="Arial"/>
                <a:ea typeface="Arial"/>
                <a:cs typeface="Arial"/>
                <a:sym typeface="Arial"/>
              </a:defRPr>
            </a:pPr>
            <a:r>
              <a:rPr sz="1100" i="1">
                <a:solidFill>
                  <a:srgbClr val="FFFFFF"/>
                </a:solidFill>
                <a:latin typeface="Franklin Gothic Medium"/>
                <a:ea typeface="Franklin Gothic Medium"/>
                <a:cs typeface="Franklin Gothic Medium"/>
                <a:sym typeface="Franklin Gothic Medium"/>
              </a:rPr>
              <a:t>INSTRUCTIONS</a:t>
            </a:r>
          </a:p>
        </p:txBody>
      </p:sp>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p:nvPr/>
        </p:nvSpPr>
        <p:spPr>
          <a:xfrm>
            <a:off x="230929" y="1547428"/>
            <a:ext cx="1127847" cy="225404"/>
          </a:xfrm>
          <a:custGeom>
            <a:avLst/>
            <a:gdLst/>
            <a:ahLst/>
            <a:cxnLst>
              <a:cxn ang="0">
                <a:pos x="wd2" y="hd2"/>
              </a:cxn>
              <a:cxn ang="5400000">
                <a:pos x="wd2" y="hd2"/>
              </a:cxn>
              <a:cxn ang="10800000">
                <a:pos x="wd2" y="hd2"/>
              </a:cxn>
              <a:cxn ang="16200000">
                <a:pos x="wd2" y="hd2"/>
              </a:cxn>
            </a:cxnLst>
            <a:rect l="0" t="0" r="r" b="b"/>
            <a:pathLst>
              <a:path w="21600" h="21600" extrusionOk="0">
                <a:moveTo>
                  <a:pt x="2623" y="1052"/>
                </a:moveTo>
                <a:cubicBezTo>
                  <a:pt x="2751" y="1051"/>
                  <a:pt x="2575" y="1"/>
                  <a:pt x="2702" y="0"/>
                </a:cubicBezTo>
                <a:lnTo>
                  <a:pt x="21600" y="2"/>
                </a:lnTo>
                <a:lnTo>
                  <a:pt x="19209" y="21600"/>
                </a:lnTo>
                <a:lnTo>
                  <a:pt x="0" y="21600"/>
                </a:lnTo>
                <a:lnTo>
                  <a:pt x="2623" y="1052"/>
                </a:lnTo>
                <a:close/>
              </a:path>
            </a:pathLst>
          </a:custGeom>
          <a:solidFill>
            <a:srgbClr val="3DCCCF"/>
          </a:solidFill>
          <a:ln w="12700">
            <a:miter lim="400000"/>
          </a:ln>
        </p:spPr>
        <p:txBody>
          <a:bodyPr lIns="45719" rIns="45719" anchor="ctr"/>
          <a:lstStyle/>
          <a:p>
            <a:pPr algn="ctr">
              <a:defRPr>
                <a:solidFill>
                  <a:srgbClr val="FFFFFF"/>
                </a:solidFill>
              </a:defRPr>
            </a:pPr>
            <a:endParaRPr/>
          </a:p>
        </p:txBody>
      </p:sp>
      <p:sp>
        <p:nvSpPr>
          <p:cNvPr id="579" name="Shape 579"/>
          <p:cNvSpPr/>
          <p:nvPr/>
        </p:nvSpPr>
        <p:spPr>
          <a:xfrm>
            <a:off x="246722" y="1817372"/>
            <a:ext cx="8152212"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latin typeface="Franklin Gothic Book"/>
                <a:ea typeface="Franklin Gothic Book"/>
                <a:cs typeface="Franklin Gothic Book"/>
                <a:sym typeface="Franklin Gothic Book"/>
              </a:defRPr>
            </a:lvl1pPr>
          </a:lstStyle>
          <a:p>
            <a:pPr>
              <a:defRPr sz="1400" i="0">
                <a:latin typeface="Arial"/>
                <a:ea typeface="Arial"/>
                <a:cs typeface="Arial"/>
                <a:sym typeface="Arial"/>
              </a:defRPr>
            </a:pPr>
            <a:r>
              <a:rPr sz="1100" i="1">
                <a:latin typeface="Franklin Gothic Book"/>
                <a:ea typeface="Franklin Gothic Book"/>
                <a:cs typeface="Franklin Gothic Book"/>
                <a:sym typeface="Franklin Gothic Book"/>
              </a:rPr>
              <a:t>It’s time to start putting it all together! Highlight the SUPERHERO NAME and replace it with your character’s original name. Then, go to Insert &gt; Photo &gt; Picture from file to add the digital sketch of your superhero. Last, insert text to re-enter your SUPERPOWERS AND WEAKNESSES and to write your character’s ORIGIN STORY.</a:t>
            </a:r>
          </a:p>
        </p:txBody>
      </p:sp>
      <p:sp>
        <p:nvSpPr>
          <p:cNvPr id="580" name="Shape 580"/>
          <p:cNvSpPr/>
          <p:nvPr/>
        </p:nvSpPr>
        <p:spPr>
          <a:xfrm>
            <a:off x="150593" y="1003327"/>
            <a:ext cx="6230312"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6718"/>
                </a:solidFill>
                <a:latin typeface="Franklin Gothic Medium"/>
                <a:ea typeface="Franklin Gothic Medium"/>
                <a:cs typeface="Franklin Gothic Medium"/>
                <a:sym typeface="Franklin Gothic Medium"/>
              </a:defRPr>
            </a:lvl1pPr>
          </a:lstStyle>
          <a:p>
            <a:pPr>
              <a:defRPr sz="1400">
                <a:solidFill>
                  <a:srgbClr val="000000"/>
                </a:solidFill>
                <a:latin typeface="Arial"/>
                <a:ea typeface="Arial"/>
                <a:cs typeface="Arial"/>
                <a:sym typeface="Arial"/>
              </a:defRPr>
            </a:pPr>
            <a:r>
              <a:rPr sz="1800">
                <a:solidFill>
                  <a:srgbClr val="FF6718"/>
                </a:solidFill>
                <a:latin typeface="Franklin Gothic Medium"/>
                <a:ea typeface="Franklin Gothic Medium"/>
                <a:cs typeface="Franklin Gothic Medium"/>
                <a:sym typeface="Franklin Gothic Medium"/>
              </a:rPr>
              <a:t>YOUR SUPERHERO BIOGRAPHY</a:t>
            </a:r>
          </a:p>
        </p:txBody>
      </p:sp>
      <p:sp>
        <p:nvSpPr>
          <p:cNvPr id="581" name="Shape 581"/>
          <p:cNvSpPr>
            <a:spLocks noGrp="1"/>
          </p:cNvSpPr>
          <p:nvPr>
            <p:ph type="sldNum" sz="quarter" idx="2"/>
          </p:nvPr>
        </p:nvSpPr>
        <p:spPr>
          <a:xfrm>
            <a:off x="8659506" y="6240343"/>
            <a:ext cx="548700" cy="297151"/>
          </a:xfrm>
          <a:prstGeom prst="rect">
            <a:avLst/>
          </a:prstGeom>
          <a:extLst>
            <a:ext uri="{C572A759-6A51-4108-AA02-DFA0A04FC94B}">
              <ma14:wrappingTextBoxFlag xmlns:ma14="http://schemas.microsoft.com/office/mac/drawingml/2011/main" val="1"/>
            </a:ext>
          </a:extLst>
        </p:spPr>
        <p:txBody>
          <a:bodyPr>
            <a:normAutofit lnSpcReduction="10000"/>
          </a:bodyPr>
          <a:lstStyle>
            <a:lvl1pPr>
              <a:defRPr sz="800"/>
            </a:lvl1pPr>
          </a:lstStyle>
          <a:p>
            <a:pPr>
              <a:defRPr sz="1000"/>
            </a:pPr>
            <a:fld id="{86CB4B4D-7CA3-9044-876B-883B54F8677D}" type="slidenum">
              <a:rPr sz="800"/>
              <a:t>6</a:t>
            </a:fld>
            <a:endParaRPr sz="800"/>
          </a:p>
        </p:txBody>
      </p:sp>
      <p:sp>
        <p:nvSpPr>
          <p:cNvPr id="582" name="Shape 582"/>
          <p:cNvSpPr/>
          <p:nvPr/>
        </p:nvSpPr>
        <p:spPr>
          <a:xfrm>
            <a:off x="219714" y="1040611"/>
            <a:ext cx="4425918" cy="1"/>
          </a:xfrm>
          <a:prstGeom prst="line">
            <a:avLst/>
          </a:prstGeom>
          <a:ln w="12700">
            <a:solidFill>
              <a:srgbClr val="000000"/>
            </a:solidFill>
            <a:bevel/>
          </a:ln>
        </p:spPr>
        <p:txBody>
          <a:bodyPr lIns="45719" rIns="45719"/>
          <a:lstStyle/>
          <a:p>
            <a:pPr defTabSz="457200">
              <a:defRPr sz="1200">
                <a:latin typeface="+mn-lt"/>
                <a:ea typeface="+mn-ea"/>
                <a:cs typeface="+mn-cs"/>
                <a:sym typeface="Helvetica"/>
              </a:defRPr>
            </a:pPr>
            <a:endParaRPr/>
          </a:p>
        </p:txBody>
      </p:sp>
      <p:sp>
        <p:nvSpPr>
          <p:cNvPr id="583" name="Shape 583"/>
          <p:cNvSpPr/>
          <p:nvPr/>
        </p:nvSpPr>
        <p:spPr>
          <a:xfrm>
            <a:off x="229499" y="1370233"/>
            <a:ext cx="4393400" cy="178769"/>
          </a:xfrm>
          <a:custGeom>
            <a:avLst/>
            <a:gdLst/>
            <a:ahLst/>
            <a:cxnLst>
              <a:cxn ang="0">
                <a:pos x="wd2" y="hd2"/>
              </a:cxn>
              <a:cxn ang="5400000">
                <a:pos x="wd2" y="hd2"/>
              </a:cxn>
              <a:cxn ang="10800000">
                <a:pos x="wd2" y="hd2"/>
              </a:cxn>
              <a:cxn ang="16200000">
                <a:pos x="wd2" y="hd2"/>
              </a:cxn>
            </a:cxnLst>
            <a:rect l="0" t="0" r="r" b="b"/>
            <a:pathLst>
              <a:path w="21600" h="21600" extrusionOk="0">
                <a:moveTo>
                  <a:pt x="0" y="1830"/>
                </a:moveTo>
                <a:lnTo>
                  <a:pt x="19900" y="903"/>
                </a:lnTo>
                <a:lnTo>
                  <a:pt x="19829" y="21600"/>
                </a:lnTo>
                <a:lnTo>
                  <a:pt x="20489" y="0"/>
                </a:lnTo>
                <a:lnTo>
                  <a:pt x="21600" y="272"/>
                </a:lnTo>
              </a:path>
            </a:pathLst>
          </a:custGeom>
          <a:ln w="12700" cap="sq">
            <a:solidFill>
              <a:srgbClr val="000000"/>
            </a:solidFill>
            <a:miter/>
          </a:ln>
        </p:spPr>
        <p:txBody>
          <a:bodyPr lIns="45719" rIns="45719" anchor="ctr"/>
          <a:lstStyle/>
          <a:p>
            <a:pPr algn="ctr">
              <a:defRPr>
                <a:solidFill>
                  <a:srgbClr val="FFFFFF"/>
                </a:solidFill>
              </a:defRPr>
            </a:pPr>
            <a:endParaRPr/>
          </a:p>
        </p:txBody>
      </p:sp>
      <p:sp>
        <p:nvSpPr>
          <p:cNvPr id="584" name="Shape 584"/>
          <p:cNvSpPr/>
          <p:nvPr/>
        </p:nvSpPr>
        <p:spPr>
          <a:xfrm>
            <a:off x="268257" y="1524108"/>
            <a:ext cx="108338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solidFill>
                  <a:srgbClr val="FFFFFF"/>
                </a:solidFill>
                <a:latin typeface="Franklin Gothic Medium"/>
                <a:ea typeface="Franklin Gothic Medium"/>
                <a:cs typeface="Franklin Gothic Medium"/>
                <a:sym typeface="Franklin Gothic Medium"/>
              </a:defRPr>
            </a:lvl1pPr>
          </a:lstStyle>
          <a:p>
            <a:pPr>
              <a:defRPr sz="1400" i="0">
                <a:solidFill>
                  <a:srgbClr val="000000"/>
                </a:solidFill>
                <a:latin typeface="Arial"/>
                <a:ea typeface="Arial"/>
                <a:cs typeface="Arial"/>
                <a:sym typeface="Arial"/>
              </a:defRPr>
            </a:pPr>
            <a:r>
              <a:rPr sz="1100" i="1">
                <a:solidFill>
                  <a:srgbClr val="FFFFFF"/>
                </a:solidFill>
                <a:latin typeface="Franklin Gothic Medium"/>
                <a:ea typeface="Franklin Gothic Medium"/>
                <a:cs typeface="Franklin Gothic Medium"/>
                <a:sym typeface="Franklin Gothic Medium"/>
              </a:rPr>
              <a:t>INSTRUCTIONS</a:t>
            </a:r>
          </a:p>
        </p:txBody>
      </p:sp>
      <p:sp>
        <p:nvSpPr>
          <p:cNvPr id="588" name="Shape 588"/>
          <p:cNvSpPr/>
          <p:nvPr/>
        </p:nvSpPr>
        <p:spPr>
          <a:xfrm>
            <a:off x="3979681" y="3089074"/>
            <a:ext cx="2717697" cy="250634"/>
          </a:xfrm>
          <a:custGeom>
            <a:avLst/>
            <a:gdLst/>
            <a:ahLst/>
            <a:cxnLst>
              <a:cxn ang="0">
                <a:pos x="wd2" y="hd2"/>
              </a:cxn>
              <a:cxn ang="5400000">
                <a:pos x="wd2" y="hd2"/>
              </a:cxn>
              <a:cxn ang="10800000">
                <a:pos x="wd2" y="hd2"/>
              </a:cxn>
              <a:cxn ang="16200000">
                <a:pos x="wd2" y="hd2"/>
              </a:cxn>
            </a:cxnLst>
            <a:rect l="0" t="0" r="r" b="b"/>
            <a:pathLst>
              <a:path w="21600" h="21599" extrusionOk="0">
                <a:moveTo>
                  <a:pt x="1612" y="0"/>
                </a:moveTo>
                <a:cubicBezTo>
                  <a:pt x="1740" y="-1"/>
                  <a:pt x="2575" y="403"/>
                  <a:pt x="2702" y="402"/>
                </a:cubicBezTo>
                <a:lnTo>
                  <a:pt x="21600" y="404"/>
                </a:lnTo>
                <a:lnTo>
                  <a:pt x="19961" y="21599"/>
                </a:lnTo>
                <a:lnTo>
                  <a:pt x="0" y="21232"/>
                </a:lnTo>
                <a:lnTo>
                  <a:pt x="1612" y="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grpSp>
        <p:nvGrpSpPr>
          <p:cNvPr id="591" name="Group 591"/>
          <p:cNvGrpSpPr/>
          <p:nvPr/>
        </p:nvGrpSpPr>
        <p:grpSpPr>
          <a:xfrm>
            <a:off x="272645" y="3047999"/>
            <a:ext cx="3410356" cy="3329822"/>
            <a:chOff x="0" y="0"/>
            <a:chExt cx="3410355" cy="3329820"/>
          </a:xfrm>
        </p:grpSpPr>
        <p:pic>
          <p:nvPicPr>
            <p:cNvPr id="589" name="image4.png"/>
            <p:cNvPicPr>
              <a:picLocks noChangeAspect="1"/>
            </p:cNvPicPr>
            <p:nvPr/>
          </p:nvPicPr>
          <p:blipFill>
            <a:blip r:embed="rId2">
              <a:extLst/>
            </a:blip>
            <a:stretch>
              <a:fillRect/>
            </a:stretch>
          </p:blipFill>
          <p:spPr>
            <a:xfrm>
              <a:off x="1175590" y="1124647"/>
              <a:ext cx="1062315" cy="1032442"/>
            </a:xfrm>
            <a:prstGeom prst="rect">
              <a:avLst/>
            </a:prstGeom>
            <a:ln w="12700" cap="flat">
              <a:noFill/>
              <a:miter lim="400000"/>
            </a:ln>
            <a:effectLst/>
          </p:spPr>
        </p:pic>
        <p:sp>
          <p:nvSpPr>
            <p:cNvPr id="590" name="Shape 590"/>
            <p:cNvSpPr/>
            <p:nvPr/>
          </p:nvSpPr>
          <p:spPr>
            <a:xfrm>
              <a:off x="-1" y="-1"/>
              <a:ext cx="3410357" cy="3329822"/>
            </a:xfrm>
            <a:prstGeom prst="rect">
              <a:avLst/>
            </a:prstGeom>
            <a:noFill/>
            <a:ln w="9525" cap="flat">
              <a:solidFill>
                <a:srgbClr val="000000"/>
              </a:solidFill>
              <a:custDash>
                <a:ds d="700000" sp="400000"/>
              </a:custDash>
              <a:bevel/>
            </a:ln>
            <a:effectLst/>
          </p:spPr>
          <p:txBody>
            <a:bodyPr wrap="square" lIns="45719" tIns="45719" rIns="45719" bIns="45719" numCol="1" anchor="ctr">
              <a:noAutofit/>
            </a:bodyPr>
            <a:lstStyle/>
            <a:p>
              <a:pPr algn="ctr">
                <a:defRPr>
                  <a:solidFill>
                    <a:srgbClr val="FFFFFF"/>
                  </a:solidFill>
                </a:defRPr>
              </a:pPr>
              <a:endParaRPr/>
            </a:p>
          </p:txBody>
        </p:sp>
      </p:grpSp>
      <p:sp>
        <p:nvSpPr>
          <p:cNvPr id="592" name="Shape 592"/>
          <p:cNvSpPr/>
          <p:nvPr/>
        </p:nvSpPr>
        <p:spPr>
          <a:xfrm>
            <a:off x="3979681" y="4125550"/>
            <a:ext cx="1963504" cy="250634"/>
          </a:xfrm>
          <a:custGeom>
            <a:avLst/>
            <a:gdLst/>
            <a:ahLst/>
            <a:cxnLst>
              <a:cxn ang="0">
                <a:pos x="wd2" y="hd2"/>
              </a:cxn>
              <a:cxn ang="5400000">
                <a:pos x="wd2" y="hd2"/>
              </a:cxn>
              <a:cxn ang="10800000">
                <a:pos x="wd2" y="hd2"/>
              </a:cxn>
              <a:cxn ang="16200000">
                <a:pos x="wd2" y="hd2"/>
              </a:cxn>
            </a:cxnLst>
            <a:rect l="0" t="0" r="r" b="b"/>
            <a:pathLst>
              <a:path w="21600" h="21599" extrusionOk="0">
                <a:moveTo>
                  <a:pt x="1612" y="0"/>
                </a:moveTo>
                <a:cubicBezTo>
                  <a:pt x="1740" y="-1"/>
                  <a:pt x="2575" y="403"/>
                  <a:pt x="2702" y="402"/>
                </a:cubicBezTo>
                <a:lnTo>
                  <a:pt x="21600" y="404"/>
                </a:lnTo>
                <a:lnTo>
                  <a:pt x="19961" y="21599"/>
                </a:lnTo>
                <a:lnTo>
                  <a:pt x="0" y="21232"/>
                </a:lnTo>
                <a:lnTo>
                  <a:pt x="1612" y="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sp>
        <p:nvSpPr>
          <p:cNvPr id="593" name="Shape 593"/>
          <p:cNvSpPr/>
          <p:nvPr/>
        </p:nvSpPr>
        <p:spPr>
          <a:xfrm>
            <a:off x="4081040" y="4094222"/>
            <a:ext cx="1862145"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Impact"/>
                <a:ea typeface="Impact"/>
                <a:cs typeface="Impact"/>
                <a:sym typeface="Impact"/>
              </a:defRPr>
            </a:lvl1pPr>
          </a:lstStyle>
          <a:p>
            <a:pPr>
              <a:defRPr>
                <a:solidFill>
                  <a:srgbClr val="000000"/>
                </a:solidFill>
                <a:latin typeface="Arial"/>
                <a:ea typeface="Arial"/>
                <a:cs typeface="Arial"/>
                <a:sym typeface="Arial"/>
              </a:defRPr>
            </a:pPr>
            <a:r>
              <a:rPr>
                <a:solidFill>
                  <a:srgbClr val="FFFFFF"/>
                </a:solidFill>
                <a:latin typeface="Impact"/>
                <a:ea typeface="Impact"/>
                <a:cs typeface="Impact"/>
                <a:sym typeface="Impact"/>
              </a:rPr>
              <a:t>ORIGIN STORY</a:t>
            </a:r>
          </a:p>
        </p:txBody>
      </p:sp>
      <p:sp>
        <p:nvSpPr>
          <p:cNvPr id="594" name="Shape 594"/>
          <p:cNvSpPr/>
          <p:nvPr/>
        </p:nvSpPr>
        <p:spPr>
          <a:xfrm>
            <a:off x="247243" y="2565019"/>
            <a:ext cx="2910824"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atin typeface="Impact"/>
                <a:ea typeface="Impact"/>
                <a:cs typeface="Impact"/>
                <a:sym typeface="Impact"/>
              </a:defRPr>
            </a:lvl1pPr>
          </a:lstStyle>
          <a:p>
            <a:pPr>
              <a:defRPr sz="1400">
                <a:latin typeface="Arial"/>
                <a:ea typeface="Arial"/>
                <a:cs typeface="Arial"/>
                <a:sym typeface="Arial"/>
              </a:defRPr>
            </a:pPr>
            <a:r>
              <a:rPr sz="2400">
                <a:latin typeface="Impact"/>
                <a:ea typeface="Impact"/>
                <a:cs typeface="Impact"/>
                <a:sym typeface="Impact"/>
              </a:rPr>
              <a:t>SUPERHERO NAME</a:t>
            </a:r>
          </a:p>
        </p:txBody>
      </p:sp>
      <p:sp>
        <p:nvSpPr>
          <p:cNvPr id="595" name="Shape 595"/>
          <p:cNvSpPr/>
          <p:nvPr/>
        </p:nvSpPr>
        <p:spPr>
          <a:xfrm>
            <a:off x="4081038" y="3057745"/>
            <a:ext cx="2836472"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Impact"/>
                <a:ea typeface="Impact"/>
                <a:cs typeface="Impact"/>
                <a:sym typeface="Impact"/>
              </a:defRPr>
            </a:lvl1pPr>
          </a:lstStyle>
          <a:p>
            <a:pPr>
              <a:defRPr>
                <a:solidFill>
                  <a:srgbClr val="000000"/>
                </a:solidFill>
                <a:latin typeface="Arial"/>
                <a:ea typeface="Arial"/>
                <a:cs typeface="Arial"/>
                <a:sym typeface="Arial"/>
              </a:defRPr>
            </a:pPr>
            <a:r>
              <a:rPr>
                <a:solidFill>
                  <a:srgbClr val="FFFFFF"/>
                </a:solidFill>
                <a:latin typeface="Impact"/>
                <a:ea typeface="Impact"/>
                <a:cs typeface="Impact"/>
                <a:sym typeface="Impact"/>
              </a:rPr>
              <a:t>SUPERPOWERS AND WEAKNESSES</a:t>
            </a:r>
          </a:p>
        </p:txBody>
      </p:sp>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Shape 597"/>
          <p:cNvSpPr/>
          <p:nvPr/>
        </p:nvSpPr>
        <p:spPr>
          <a:xfrm>
            <a:off x="230929" y="1547428"/>
            <a:ext cx="1127847" cy="225404"/>
          </a:xfrm>
          <a:custGeom>
            <a:avLst/>
            <a:gdLst/>
            <a:ahLst/>
            <a:cxnLst>
              <a:cxn ang="0">
                <a:pos x="wd2" y="hd2"/>
              </a:cxn>
              <a:cxn ang="5400000">
                <a:pos x="wd2" y="hd2"/>
              </a:cxn>
              <a:cxn ang="10800000">
                <a:pos x="wd2" y="hd2"/>
              </a:cxn>
              <a:cxn ang="16200000">
                <a:pos x="wd2" y="hd2"/>
              </a:cxn>
            </a:cxnLst>
            <a:rect l="0" t="0" r="r" b="b"/>
            <a:pathLst>
              <a:path w="21600" h="21600" extrusionOk="0">
                <a:moveTo>
                  <a:pt x="2623" y="1052"/>
                </a:moveTo>
                <a:cubicBezTo>
                  <a:pt x="2751" y="1051"/>
                  <a:pt x="2575" y="1"/>
                  <a:pt x="2702" y="0"/>
                </a:cubicBezTo>
                <a:lnTo>
                  <a:pt x="21600" y="2"/>
                </a:lnTo>
                <a:lnTo>
                  <a:pt x="19209" y="21600"/>
                </a:lnTo>
                <a:lnTo>
                  <a:pt x="0" y="21600"/>
                </a:lnTo>
                <a:lnTo>
                  <a:pt x="2623" y="1052"/>
                </a:lnTo>
                <a:close/>
              </a:path>
            </a:pathLst>
          </a:custGeom>
          <a:solidFill>
            <a:srgbClr val="3DCCCF"/>
          </a:solidFill>
          <a:ln w="12700">
            <a:miter lim="400000"/>
          </a:ln>
        </p:spPr>
        <p:txBody>
          <a:bodyPr lIns="45719" rIns="45719" anchor="ctr"/>
          <a:lstStyle/>
          <a:p>
            <a:pPr algn="ctr">
              <a:defRPr>
                <a:solidFill>
                  <a:srgbClr val="FFFFFF"/>
                </a:solidFill>
              </a:defRPr>
            </a:pPr>
            <a:endParaRPr/>
          </a:p>
        </p:txBody>
      </p:sp>
      <p:sp>
        <p:nvSpPr>
          <p:cNvPr id="598" name="Shape 598"/>
          <p:cNvSpPr/>
          <p:nvPr/>
        </p:nvSpPr>
        <p:spPr>
          <a:xfrm>
            <a:off x="246722" y="1817372"/>
            <a:ext cx="8152212"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latin typeface="Franklin Gothic Book"/>
                <a:ea typeface="Franklin Gothic Book"/>
                <a:cs typeface="Franklin Gothic Book"/>
                <a:sym typeface="Franklin Gothic Book"/>
              </a:defRPr>
            </a:lvl1pPr>
          </a:lstStyle>
          <a:p>
            <a:pPr>
              <a:defRPr sz="1400" i="0">
                <a:latin typeface="Arial"/>
                <a:ea typeface="Arial"/>
                <a:cs typeface="Arial"/>
                <a:sym typeface="Arial"/>
              </a:defRPr>
            </a:pPr>
            <a:r>
              <a:rPr sz="1100" i="1">
                <a:latin typeface="Franklin Gothic Book"/>
                <a:ea typeface="Franklin Gothic Book"/>
                <a:cs typeface="Franklin Gothic Book"/>
                <a:sym typeface="Franklin Gothic Book"/>
              </a:rPr>
              <a:t>Highlight the ALTER EGO NAME and replace it with your original name. Then, insert text for PERSONALITY TRAITS, OCCUPATION, AND BACK STORY. And last, if you want, you can Insert a sketch of your alter ego character. This is optional. If you don’t have an alter ego sketch, feel free to highlight the image icon and delete it.</a:t>
            </a:r>
          </a:p>
        </p:txBody>
      </p:sp>
      <p:sp>
        <p:nvSpPr>
          <p:cNvPr id="599" name="Shape 599"/>
          <p:cNvSpPr/>
          <p:nvPr/>
        </p:nvSpPr>
        <p:spPr>
          <a:xfrm>
            <a:off x="150593" y="1003327"/>
            <a:ext cx="6230312"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6718"/>
                </a:solidFill>
                <a:latin typeface="Franklin Gothic Medium"/>
                <a:ea typeface="Franklin Gothic Medium"/>
                <a:cs typeface="Franklin Gothic Medium"/>
                <a:sym typeface="Franklin Gothic Medium"/>
              </a:defRPr>
            </a:lvl1pPr>
          </a:lstStyle>
          <a:p>
            <a:pPr>
              <a:defRPr sz="1400">
                <a:solidFill>
                  <a:srgbClr val="000000"/>
                </a:solidFill>
                <a:latin typeface="Arial"/>
                <a:ea typeface="Arial"/>
                <a:cs typeface="Arial"/>
                <a:sym typeface="Arial"/>
              </a:defRPr>
            </a:pPr>
            <a:r>
              <a:rPr sz="1800">
                <a:solidFill>
                  <a:srgbClr val="FF6718"/>
                </a:solidFill>
                <a:latin typeface="Franklin Gothic Medium"/>
                <a:ea typeface="Franklin Gothic Medium"/>
                <a:cs typeface="Franklin Gothic Medium"/>
                <a:sym typeface="Franklin Gothic Medium"/>
              </a:rPr>
              <a:t>YOUR SUPERHERO’S ALTER EGO</a:t>
            </a:r>
          </a:p>
        </p:txBody>
      </p:sp>
      <p:sp>
        <p:nvSpPr>
          <p:cNvPr id="600" name="Shape 600"/>
          <p:cNvSpPr>
            <a:spLocks noGrp="1"/>
          </p:cNvSpPr>
          <p:nvPr>
            <p:ph type="sldNum" sz="quarter" idx="2"/>
          </p:nvPr>
        </p:nvSpPr>
        <p:spPr>
          <a:xfrm>
            <a:off x="8659506" y="6240343"/>
            <a:ext cx="548700" cy="297151"/>
          </a:xfrm>
          <a:prstGeom prst="rect">
            <a:avLst/>
          </a:prstGeom>
          <a:extLst>
            <a:ext uri="{C572A759-6A51-4108-AA02-DFA0A04FC94B}">
              <ma14:wrappingTextBoxFlag xmlns:ma14="http://schemas.microsoft.com/office/mac/drawingml/2011/main" val="1"/>
            </a:ext>
          </a:extLst>
        </p:spPr>
        <p:txBody>
          <a:bodyPr>
            <a:normAutofit lnSpcReduction="10000"/>
          </a:bodyPr>
          <a:lstStyle>
            <a:lvl1pPr>
              <a:defRPr sz="800"/>
            </a:lvl1pPr>
          </a:lstStyle>
          <a:p>
            <a:pPr>
              <a:defRPr sz="1000"/>
            </a:pPr>
            <a:fld id="{86CB4B4D-7CA3-9044-876B-883B54F8677D}" type="slidenum">
              <a:rPr sz="800"/>
              <a:t>7</a:t>
            </a:fld>
            <a:endParaRPr sz="800"/>
          </a:p>
        </p:txBody>
      </p:sp>
      <p:sp>
        <p:nvSpPr>
          <p:cNvPr id="601" name="Shape 601"/>
          <p:cNvSpPr/>
          <p:nvPr/>
        </p:nvSpPr>
        <p:spPr>
          <a:xfrm>
            <a:off x="219714" y="1040611"/>
            <a:ext cx="4425918" cy="1"/>
          </a:xfrm>
          <a:prstGeom prst="line">
            <a:avLst/>
          </a:prstGeom>
          <a:ln w="12700">
            <a:solidFill>
              <a:srgbClr val="000000"/>
            </a:solidFill>
            <a:bevel/>
          </a:ln>
        </p:spPr>
        <p:txBody>
          <a:bodyPr lIns="45719" rIns="45719"/>
          <a:lstStyle/>
          <a:p>
            <a:pPr defTabSz="457200">
              <a:defRPr sz="1200">
                <a:latin typeface="+mn-lt"/>
                <a:ea typeface="+mn-ea"/>
                <a:cs typeface="+mn-cs"/>
                <a:sym typeface="Helvetica"/>
              </a:defRPr>
            </a:pPr>
            <a:endParaRPr/>
          </a:p>
        </p:txBody>
      </p:sp>
      <p:sp>
        <p:nvSpPr>
          <p:cNvPr id="602" name="Shape 602"/>
          <p:cNvSpPr/>
          <p:nvPr/>
        </p:nvSpPr>
        <p:spPr>
          <a:xfrm>
            <a:off x="229499" y="1370233"/>
            <a:ext cx="4393400" cy="178769"/>
          </a:xfrm>
          <a:custGeom>
            <a:avLst/>
            <a:gdLst/>
            <a:ahLst/>
            <a:cxnLst>
              <a:cxn ang="0">
                <a:pos x="wd2" y="hd2"/>
              </a:cxn>
              <a:cxn ang="5400000">
                <a:pos x="wd2" y="hd2"/>
              </a:cxn>
              <a:cxn ang="10800000">
                <a:pos x="wd2" y="hd2"/>
              </a:cxn>
              <a:cxn ang="16200000">
                <a:pos x="wd2" y="hd2"/>
              </a:cxn>
            </a:cxnLst>
            <a:rect l="0" t="0" r="r" b="b"/>
            <a:pathLst>
              <a:path w="21600" h="21600" extrusionOk="0">
                <a:moveTo>
                  <a:pt x="0" y="1830"/>
                </a:moveTo>
                <a:lnTo>
                  <a:pt x="19900" y="903"/>
                </a:lnTo>
                <a:lnTo>
                  <a:pt x="19829" y="21600"/>
                </a:lnTo>
                <a:lnTo>
                  <a:pt x="20489" y="0"/>
                </a:lnTo>
                <a:lnTo>
                  <a:pt x="21600" y="272"/>
                </a:lnTo>
              </a:path>
            </a:pathLst>
          </a:custGeom>
          <a:ln w="12700" cap="sq">
            <a:solidFill>
              <a:srgbClr val="000000"/>
            </a:solidFill>
            <a:miter/>
          </a:ln>
        </p:spPr>
        <p:txBody>
          <a:bodyPr lIns="45719" rIns="45719" anchor="ctr"/>
          <a:lstStyle/>
          <a:p>
            <a:pPr algn="ctr">
              <a:defRPr>
                <a:solidFill>
                  <a:srgbClr val="FFFFFF"/>
                </a:solidFill>
              </a:defRPr>
            </a:pPr>
            <a:endParaRPr/>
          </a:p>
        </p:txBody>
      </p:sp>
      <p:sp>
        <p:nvSpPr>
          <p:cNvPr id="603" name="Shape 603"/>
          <p:cNvSpPr/>
          <p:nvPr/>
        </p:nvSpPr>
        <p:spPr>
          <a:xfrm>
            <a:off x="268257" y="1524108"/>
            <a:ext cx="108338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solidFill>
                  <a:srgbClr val="FFFFFF"/>
                </a:solidFill>
                <a:latin typeface="Franklin Gothic Medium"/>
                <a:ea typeface="Franklin Gothic Medium"/>
                <a:cs typeface="Franklin Gothic Medium"/>
                <a:sym typeface="Franklin Gothic Medium"/>
              </a:defRPr>
            </a:lvl1pPr>
          </a:lstStyle>
          <a:p>
            <a:pPr>
              <a:defRPr sz="1400" i="0">
                <a:solidFill>
                  <a:srgbClr val="000000"/>
                </a:solidFill>
                <a:latin typeface="Arial"/>
                <a:ea typeface="Arial"/>
                <a:cs typeface="Arial"/>
                <a:sym typeface="Arial"/>
              </a:defRPr>
            </a:pPr>
            <a:r>
              <a:rPr sz="1100" i="1">
                <a:solidFill>
                  <a:srgbClr val="FFFFFF"/>
                </a:solidFill>
                <a:latin typeface="Franklin Gothic Medium"/>
                <a:ea typeface="Franklin Gothic Medium"/>
                <a:cs typeface="Franklin Gothic Medium"/>
                <a:sym typeface="Franklin Gothic Medium"/>
              </a:rPr>
              <a:t>INSTRUCTIONS</a:t>
            </a:r>
          </a:p>
        </p:txBody>
      </p:sp>
      <p:sp>
        <p:nvSpPr>
          <p:cNvPr id="605" name="Shape 605"/>
          <p:cNvSpPr/>
          <p:nvPr/>
        </p:nvSpPr>
        <p:spPr>
          <a:xfrm>
            <a:off x="210920" y="532949"/>
            <a:ext cx="1705773" cy="47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500">
                <a:solidFill>
                  <a:srgbClr val="FFFFFF"/>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2500">
                <a:solidFill>
                  <a:srgbClr val="FFFFFF"/>
                </a:solidFill>
                <a:latin typeface="Impact"/>
                <a:ea typeface="Impact"/>
                <a:cs typeface="Impact"/>
                <a:sym typeface="Impact"/>
              </a:rPr>
              <a:t>WEEK 2</a:t>
            </a:r>
          </a:p>
        </p:txBody>
      </p:sp>
      <p:sp>
        <p:nvSpPr>
          <p:cNvPr id="607" name="Shape 607"/>
          <p:cNvSpPr/>
          <p:nvPr/>
        </p:nvSpPr>
        <p:spPr>
          <a:xfrm>
            <a:off x="312614" y="3146654"/>
            <a:ext cx="2065520" cy="250634"/>
          </a:xfrm>
          <a:custGeom>
            <a:avLst/>
            <a:gdLst/>
            <a:ahLst/>
            <a:cxnLst>
              <a:cxn ang="0">
                <a:pos x="wd2" y="hd2"/>
              </a:cxn>
              <a:cxn ang="5400000">
                <a:pos x="wd2" y="hd2"/>
              </a:cxn>
              <a:cxn ang="10800000">
                <a:pos x="wd2" y="hd2"/>
              </a:cxn>
              <a:cxn ang="16200000">
                <a:pos x="wd2" y="hd2"/>
              </a:cxn>
            </a:cxnLst>
            <a:rect l="0" t="0" r="r" b="b"/>
            <a:pathLst>
              <a:path w="21600" h="21599" extrusionOk="0">
                <a:moveTo>
                  <a:pt x="1612" y="0"/>
                </a:moveTo>
                <a:cubicBezTo>
                  <a:pt x="1740" y="-1"/>
                  <a:pt x="2575" y="403"/>
                  <a:pt x="2702" y="402"/>
                </a:cubicBezTo>
                <a:lnTo>
                  <a:pt x="21600" y="404"/>
                </a:lnTo>
                <a:lnTo>
                  <a:pt x="19961" y="21599"/>
                </a:lnTo>
                <a:lnTo>
                  <a:pt x="0" y="21232"/>
                </a:lnTo>
                <a:lnTo>
                  <a:pt x="1612" y="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grpSp>
        <p:nvGrpSpPr>
          <p:cNvPr id="610" name="Group 610"/>
          <p:cNvGrpSpPr/>
          <p:nvPr/>
        </p:nvGrpSpPr>
        <p:grpSpPr>
          <a:xfrm>
            <a:off x="4810776" y="3060699"/>
            <a:ext cx="3410356" cy="3329822"/>
            <a:chOff x="0" y="0"/>
            <a:chExt cx="3410355" cy="3329820"/>
          </a:xfrm>
        </p:grpSpPr>
        <p:pic>
          <p:nvPicPr>
            <p:cNvPr id="608" name="image4.png"/>
            <p:cNvPicPr>
              <a:picLocks noChangeAspect="1"/>
            </p:cNvPicPr>
            <p:nvPr/>
          </p:nvPicPr>
          <p:blipFill>
            <a:blip r:embed="rId2">
              <a:extLst/>
            </a:blip>
            <a:stretch>
              <a:fillRect/>
            </a:stretch>
          </p:blipFill>
          <p:spPr>
            <a:xfrm>
              <a:off x="1175590" y="1124647"/>
              <a:ext cx="1062315" cy="1032442"/>
            </a:xfrm>
            <a:prstGeom prst="rect">
              <a:avLst/>
            </a:prstGeom>
            <a:ln w="12700" cap="flat">
              <a:noFill/>
              <a:miter lim="400000"/>
            </a:ln>
            <a:effectLst/>
          </p:spPr>
        </p:pic>
        <p:sp>
          <p:nvSpPr>
            <p:cNvPr id="609" name="Shape 609"/>
            <p:cNvSpPr/>
            <p:nvPr/>
          </p:nvSpPr>
          <p:spPr>
            <a:xfrm>
              <a:off x="-1" y="-1"/>
              <a:ext cx="3410357" cy="3329822"/>
            </a:xfrm>
            <a:prstGeom prst="rect">
              <a:avLst/>
            </a:prstGeom>
            <a:noFill/>
            <a:ln w="9525" cap="flat">
              <a:solidFill>
                <a:srgbClr val="000000"/>
              </a:solidFill>
              <a:custDash>
                <a:ds d="700000" sp="400000"/>
              </a:custDash>
              <a:bevel/>
            </a:ln>
            <a:effectLst/>
          </p:spPr>
          <p:txBody>
            <a:bodyPr wrap="square" lIns="45719" tIns="45719" rIns="45719" bIns="45719" numCol="1" anchor="ctr">
              <a:noAutofit/>
            </a:bodyPr>
            <a:lstStyle/>
            <a:p>
              <a:pPr algn="ctr">
                <a:defRPr>
                  <a:solidFill>
                    <a:srgbClr val="FFFFFF"/>
                  </a:solidFill>
                </a:defRPr>
              </a:pPr>
              <a:endParaRPr/>
            </a:p>
          </p:txBody>
        </p:sp>
      </p:grpSp>
      <p:sp>
        <p:nvSpPr>
          <p:cNvPr id="611" name="Shape 611"/>
          <p:cNvSpPr/>
          <p:nvPr/>
        </p:nvSpPr>
        <p:spPr>
          <a:xfrm>
            <a:off x="312613" y="4030724"/>
            <a:ext cx="1963505" cy="250634"/>
          </a:xfrm>
          <a:custGeom>
            <a:avLst/>
            <a:gdLst/>
            <a:ahLst/>
            <a:cxnLst>
              <a:cxn ang="0">
                <a:pos x="wd2" y="hd2"/>
              </a:cxn>
              <a:cxn ang="5400000">
                <a:pos x="wd2" y="hd2"/>
              </a:cxn>
              <a:cxn ang="10800000">
                <a:pos x="wd2" y="hd2"/>
              </a:cxn>
              <a:cxn ang="16200000">
                <a:pos x="wd2" y="hd2"/>
              </a:cxn>
            </a:cxnLst>
            <a:rect l="0" t="0" r="r" b="b"/>
            <a:pathLst>
              <a:path w="21600" h="21599" extrusionOk="0">
                <a:moveTo>
                  <a:pt x="1612" y="0"/>
                </a:moveTo>
                <a:cubicBezTo>
                  <a:pt x="1740" y="-1"/>
                  <a:pt x="2575" y="403"/>
                  <a:pt x="2702" y="402"/>
                </a:cubicBezTo>
                <a:lnTo>
                  <a:pt x="21600" y="404"/>
                </a:lnTo>
                <a:lnTo>
                  <a:pt x="19961" y="21599"/>
                </a:lnTo>
                <a:lnTo>
                  <a:pt x="0" y="21232"/>
                </a:lnTo>
                <a:lnTo>
                  <a:pt x="1612" y="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sp>
        <p:nvSpPr>
          <p:cNvPr id="612" name="Shape 612"/>
          <p:cNvSpPr/>
          <p:nvPr/>
        </p:nvSpPr>
        <p:spPr>
          <a:xfrm>
            <a:off x="413972" y="3999396"/>
            <a:ext cx="1862146"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Impact"/>
                <a:ea typeface="Impact"/>
                <a:cs typeface="Impact"/>
                <a:sym typeface="Impact"/>
              </a:defRPr>
            </a:lvl1pPr>
          </a:lstStyle>
          <a:p>
            <a:pPr>
              <a:defRPr>
                <a:solidFill>
                  <a:srgbClr val="000000"/>
                </a:solidFill>
                <a:latin typeface="Arial"/>
                <a:ea typeface="Arial"/>
                <a:cs typeface="Arial"/>
                <a:sym typeface="Arial"/>
              </a:defRPr>
            </a:pPr>
            <a:r>
              <a:rPr>
                <a:solidFill>
                  <a:srgbClr val="FFFFFF"/>
                </a:solidFill>
                <a:latin typeface="Impact"/>
                <a:ea typeface="Impact"/>
                <a:cs typeface="Impact"/>
                <a:sym typeface="Impact"/>
              </a:rPr>
              <a:t>OCCUPATION</a:t>
            </a:r>
          </a:p>
        </p:txBody>
      </p:sp>
      <p:sp>
        <p:nvSpPr>
          <p:cNvPr id="613" name="Shape 613"/>
          <p:cNvSpPr/>
          <p:nvPr/>
        </p:nvSpPr>
        <p:spPr>
          <a:xfrm>
            <a:off x="247243" y="2565019"/>
            <a:ext cx="2910824"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atin typeface="Impact"/>
                <a:ea typeface="Impact"/>
                <a:cs typeface="Impact"/>
                <a:sym typeface="Impact"/>
              </a:defRPr>
            </a:lvl1pPr>
          </a:lstStyle>
          <a:p>
            <a:pPr>
              <a:defRPr sz="1400">
                <a:latin typeface="Arial"/>
                <a:ea typeface="Arial"/>
                <a:cs typeface="Arial"/>
                <a:sym typeface="Arial"/>
              </a:defRPr>
            </a:pPr>
            <a:r>
              <a:rPr sz="2400">
                <a:latin typeface="Impact"/>
                <a:ea typeface="Impact"/>
                <a:cs typeface="Impact"/>
                <a:sym typeface="Impact"/>
              </a:rPr>
              <a:t>ALTER EGO NAME</a:t>
            </a:r>
          </a:p>
        </p:txBody>
      </p:sp>
      <p:sp>
        <p:nvSpPr>
          <p:cNvPr id="614" name="Shape 614"/>
          <p:cNvSpPr/>
          <p:nvPr/>
        </p:nvSpPr>
        <p:spPr>
          <a:xfrm>
            <a:off x="413972" y="3115325"/>
            <a:ext cx="1964160"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Impact"/>
                <a:ea typeface="Impact"/>
                <a:cs typeface="Impact"/>
                <a:sym typeface="Impact"/>
              </a:defRPr>
            </a:lvl1pPr>
          </a:lstStyle>
          <a:p>
            <a:pPr>
              <a:defRPr>
                <a:solidFill>
                  <a:srgbClr val="000000"/>
                </a:solidFill>
                <a:latin typeface="Arial"/>
                <a:ea typeface="Arial"/>
                <a:cs typeface="Arial"/>
                <a:sym typeface="Arial"/>
              </a:defRPr>
            </a:pPr>
            <a:r>
              <a:rPr>
                <a:solidFill>
                  <a:srgbClr val="FFFFFF"/>
                </a:solidFill>
                <a:latin typeface="Impact"/>
                <a:ea typeface="Impact"/>
                <a:cs typeface="Impact"/>
                <a:sym typeface="Impact"/>
              </a:rPr>
              <a:t>PERSONALITY TRAITS</a:t>
            </a:r>
          </a:p>
        </p:txBody>
      </p:sp>
      <p:sp>
        <p:nvSpPr>
          <p:cNvPr id="615" name="Shape 615"/>
          <p:cNvSpPr/>
          <p:nvPr/>
        </p:nvSpPr>
        <p:spPr>
          <a:xfrm>
            <a:off x="312612" y="4796111"/>
            <a:ext cx="1963504" cy="250634"/>
          </a:xfrm>
          <a:custGeom>
            <a:avLst/>
            <a:gdLst/>
            <a:ahLst/>
            <a:cxnLst>
              <a:cxn ang="0">
                <a:pos x="wd2" y="hd2"/>
              </a:cxn>
              <a:cxn ang="5400000">
                <a:pos x="wd2" y="hd2"/>
              </a:cxn>
              <a:cxn ang="10800000">
                <a:pos x="wd2" y="hd2"/>
              </a:cxn>
              <a:cxn ang="16200000">
                <a:pos x="wd2" y="hd2"/>
              </a:cxn>
            </a:cxnLst>
            <a:rect l="0" t="0" r="r" b="b"/>
            <a:pathLst>
              <a:path w="21600" h="21599" extrusionOk="0">
                <a:moveTo>
                  <a:pt x="1612" y="0"/>
                </a:moveTo>
                <a:cubicBezTo>
                  <a:pt x="1740" y="-1"/>
                  <a:pt x="2575" y="403"/>
                  <a:pt x="2702" y="402"/>
                </a:cubicBezTo>
                <a:lnTo>
                  <a:pt x="21600" y="404"/>
                </a:lnTo>
                <a:lnTo>
                  <a:pt x="19961" y="21599"/>
                </a:lnTo>
                <a:lnTo>
                  <a:pt x="0" y="21232"/>
                </a:lnTo>
                <a:lnTo>
                  <a:pt x="1612" y="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sp>
        <p:nvSpPr>
          <p:cNvPr id="616" name="Shape 616"/>
          <p:cNvSpPr/>
          <p:nvPr/>
        </p:nvSpPr>
        <p:spPr>
          <a:xfrm>
            <a:off x="413971" y="4764783"/>
            <a:ext cx="1862146"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Impact"/>
                <a:ea typeface="Impact"/>
                <a:cs typeface="Impact"/>
                <a:sym typeface="Impact"/>
              </a:defRPr>
            </a:lvl1pPr>
          </a:lstStyle>
          <a:p>
            <a:pPr>
              <a:defRPr>
                <a:solidFill>
                  <a:srgbClr val="000000"/>
                </a:solidFill>
                <a:latin typeface="Arial"/>
                <a:ea typeface="Arial"/>
                <a:cs typeface="Arial"/>
                <a:sym typeface="Arial"/>
              </a:defRPr>
            </a:pPr>
            <a:r>
              <a:rPr>
                <a:solidFill>
                  <a:srgbClr val="FFFFFF"/>
                </a:solidFill>
                <a:latin typeface="Impact"/>
                <a:ea typeface="Impact"/>
                <a:cs typeface="Impact"/>
                <a:sym typeface="Impact"/>
              </a:rPr>
              <a:t>BACK STORY</a:t>
            </a:r>
          </a:p>
        </p:txBody>
      </p:sp>
      <p:sp>
        <p:nvSpPr>
          <p:cNvPr id="617" name="Shape 617"/>
          <p:cNvSpPr/>
          <p:nvPr/>
        </p:nvSpPr>
        <p:spPr>
          <a:xfrm>
            <a:off x="4937257" y="5871909"/>
            <a:ext cx="3173811"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i="1">
                <a:latin typeface="Franklin Gothic Book"/>
                <a:ea typeface="Franklin Gothic Book"/>
                <a:cs typeface="Franklin Gothic Book"/>
                <a:sym typeface="Franklin Gothic Book"/>
              </a:defRPr>
            </a:lvl1pPr>
          </a:lstStyle>
          <a:p>
            <a:pPr>
              <a:defRPr sz="1400" i="0">
                <a:latin typeface="Arial"/>
                <a:ea typeface="Arial"/>
                <a:cs typeface="Arial"/>
                <a:sym typeface="Arial"/>
              </a:defRPr>
            </a:pPr>
            <a:r>
              <a:rPr sz="900" i="1">
                <a:latin typeface="Franklin Gothic Book"/>
                <a:ea typeface="Franklin Gothic Book"/>
                <a:cs typeface="Franklin Gothic Book"/>
                <a:sym typeface="Franklin Gothic Book"/>
              </a:rPr>
              <a:t>Optional. You may delete this if you don’t have an image of your alter ego character.</a:t>
            </a:r>
          </a:p>
        </p:txBody>
      </p:sp>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Shape 663"/>
          <p:cNvSpPr/>
          <p:nvPr/>
        </p:nvSpPr>
        <p:spPr>
          <a:xfrm>
            <a:off x="4088019" y="2644621"/>
            <a:ext cx="2354036" cy="293853"/>
          </a:xfrm>
          <a:custGeom>
            <a:avLst/>
            <a:gdLst/>
            <a:ahLst/>
            <a:cxnLst>
              <a:cxn ang="0">
                <a:pos x="wd2" y="hd2"/>
              </a:cxn>
              <a:cxn ang="5400000">
                <a:pos x="wd2" y="hd2"/>
              </a:cxn>
              <a:cxn ang="10800000">
                <a:pos x="wd2" y="hd2"/>
              </a:cxn>
              <a:cxn ang="16200000">
                <a:pos x="wd2" y="hd2"/>
              </a:cxn>
            </a:cxnLst>
            <a:rect l="0" t="0" r="r" b="b"/>
            <a:pathLst>
              <a:path w="21600" h="21600" extrusionOk="0">
                <a:moveTo>
                  <a:pt x="1073" y="220"/>
                </a:moveTo>
                <a:cubicBezTo>
                  <a:pt x="1201" y="219"/>
                  <a:pt x="2575" y="1"/>
                  <a:pt x="2702" y="0"/>
                </a:cubicBezTo>
                <a:lnTo>
                  <a:pt x="21600" y="2"/>
                </a:lnTo>
                <a:lnTo>
                  <a:pt x="20510" y="21344"/>
                </a:lnTo>
                <a:lnTo>
                  <a:pt x="0" y="21600"/>
                </a:lnTo>
                <a:lnTo>
                  <a:pt x="1073" y="22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sp>
        <p:nvSpPr>
          <p:cNvPr id="665" name="Shape 665"/>
          <p:cNvSpPr/>
          <p:nvPr/>
        </p:nvSpPr>
        <p:spPr>
          <a:xfrm>
            <a:off x="246723" y="1817372"/>
            <a:ext cx="7805078" cy="544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lvl1pPr>
          </a:lstStyle>
          <a:p>
            <a:pPr>
              <a:defRPr sz="1400" i="0"/>
            </a:pPr>
            <a:r>
              <a:rPr sz="1100" i="1"/>
              <a:t>Upload an image of your supervillain’s inspiration by selecting Insert &gt; Photo &gt; Select from file and placing the image over the picture icon below (you can delete that if you want or just cover it up. Then, insert text for the characteristics of your villain’s inspiration and your rationale for choosing him/her.</a:t>
            </a:r>
          </a:p>
        </p:txBody>
      </p:sp>
      <p:grpSp>
        <p:nvGrpSpPr>
          <p:cNvPr id="668" name="Group 668"/>
          <p:cNvGrpSpPr/>
          <p:nvPr/>
        </p:nvGrpSpPr>
        <p:grpSpPr>
          <a:xfrm>
            <a:off x="272643" y="2644040"/>
            <a:ext cx="3665989" cy="3682979"/>
            <a:chOff x="0" y="0"/>
            <a:chExt cx="3665987" cy="3682977"/>
          </a:xfrm>
        </p:grpSpPr>
        <p:pic>
          <p:nvPicPr>
            <p:cNvPr id="666" name="image4.png"/>
            <p:cNvPicPr>
              <a:picLocks noChangeAspect="1"/>
            </p:cNvPicPr>
            <p:nvPr/>
          </p:nvPicPr>
          <p:blipFill>
            <a:blip r:embed="rId2">
              <a:extLst/>
            </a:blip>
            <a:stretch>
              <a:fillRect/>
            </a:stretch>
          </p:blipFill>
          <p:spPr>
            <a:xfrm>
              <a:off x="1263710" y="1243926"/>
              <a:ext cx="1141943" cy="1141941"/>
            </a:xfrm>
            <a:prstGeom prst="rect">
              <a:avLst/>
            </a:prstGeom>
            <a:ln w="12700" cap="flat">
              <a:noFill/>
              <a:miter lim="400000"/>
            </a:ln>
            <a:effectLst/>
          </p:spPr>
        </p:pic>
        <p:sp>
          <p:nvSpPr>
            <p:cNvPr id="667" name="Shape 667"/>
            <p:cNvSpPr/>
            <p:nvPr/>
          </p:nvSpPr>
          <p:spPr>
            <a:xfrm>
              <a:off x="-1" y="0"/>
              <a:ext cx="3665989" cy="3682978"/>
            </a:xfrm>
            <a:prstGeom prst="rect">
              <a:avLst/>
            </a:prstGeom>
            <a:noFill/>
            <a:ln w="9525" cap="flat">
              <a:solidFill>
                <a:srgbClr val="000000"/>
              </a:solidFill>
              <a:custDash>
                <a:ds d="700000" sp="400000"/>
              </a:custDash>
              <a:bevel/>
            </a:ln>
            <a:effectLst/>
          </p:spPr>
          <p:txBody>
            <a:bodyPr wrap="square" lIns="45719" tIns="45719" rIns="45719" bIns="45719" numCol="1" anchor="ctr">
              <a:noAutofit/>
            </a:bodyPr>
            <a:lstStyle/>
            <a:p>
              <a:pPr algn="ctr">
                <a:defRPr>
                  <a:solidFill>
                    <a:srgbClr val="FFFFFF"/>
                  </a:solidFill>
                </a:defRPr>
              </a:pPr>
              <a:endParaRPr/>
            </a:p>
          </p:txBody>
        </p:sp>
      </p:grpSp>
      <p:sp>
        <p:nvSpPr>
          <p:cNvPr id="669" name="Shape 669"/>
          <p:cNvSpPr/>
          <p:nvPr/>
        </p:nvSpPr>
        <p:spPr>
          <a:xfrm>
            <a:off x="150593" y="1003327"/>
            <a:ext cx="6230312"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6718"/>
                </a:solidFill>
                <a:latin typeface="Franklin Gothic Medium"/>
                <a:ea typeface="Franklin Gothic Medium"/>
                <a:cs typeface="Franklin Gothic Medium"/>
                <a:sym typeface="Franklin Gothic Medium"/>
              </a:defRPr>
            </a:lvl1pPr>
          </a:lstStyle>
          <a:p>
            <a:pPr>
              <a:defRPr sz="1400">
                <a:solidFill>
                  <a:srgbClr val="000000"/>
                </a:solidFill>
                <a:latin typeface="Arial"/>
                <a:ea typeface="Arial"/>
                <a:cs typeface="Arial"/>
                <a:sym typeface="Arial"/>
              </a:defRPr>
            </a:pPr>
            <a:r>
              <a:rPr sz="1800">
                <a:solidFill>
                  <a:srgbClr val="FF6718"/>
                </a:solidFill>
                <a:latin typeface="Franklin Gothic Medium"/>
                <a:ea typeface="Franklin Gothic Medium"/>
                <a:cs typeface="Franklin Gothic Medium"/>
                <a:sym typeface="Franklin Gothic Medium"/>
              </a:rPr>
              <a:t>CREATE YOUR SUPERVILLAIN’S INSPIRATION</a:t>
            </a:r>
          </a:p>
        </p:txBody>
      </p:sp>
      <p:sp>
        <p:nvSpPr>
          <p:cNvPr id="670" name="Shape 670"/>
          <p:cNvSpPr/>
          <p:nvPr/>
        </p:nvSpPr>
        <p:spPr>
          <a:xfrm>
            <a:off x="4160541" y="3091058"/>
            <a:ext cx="2013960" cy="15240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40000"/>
              </a:lnSpc>
            </a:pPr>
            <a:r>
              <a:rPr sz="1100" i="1">
                <a:latin typeface="Franklin Gothic Medium"/>
                <a:ea typeface="Franklin Gothic Medium"/>
                <a:cs typeface="Franklin Gothic Medium"/>
                <a:sym typeface="Franklin Gothic Medium"/>
              </a:rPr>
              <a:t>NAME </a:t>
            </a:r>
          </a:p>
          <a:p>
            <a:pPr>
              <a:lnSpc>
                <a:spcPct val="140000"/>
              </a:lnSpc>
            </a:pPr>
            <a:endParaRPr sz="1100" i="1">
              <a:latin typeface="Franklin Gothic Medium"/>
              <a:ea typeface="Franklin Gothic Medium"/>
              <a:cs typeface="Franklin Gothic Medium"/>
              <a:sym typeface="Franklin Gothic Medium"/>
            </a:endParaRPr>
          </a:p>
          <a:p>
            <a:pPr>
              <a:lnSpc>
                <a:spcPct val="140000"/>
              </a:lnSpc>
            </a:pPr>
            <a:r>
              <a:rPr sz="1100" i="1">
                <a:latin typeface="Franklin Gothic Medium"/>
                <a:ea typeface="Franklin Gothic Medium"/>
                <a:cs typeface="Franklin Gothic Medium"/>
                <a:sym typeface="Franklin Gothic Medium"/>
              </a:rPr>
              <a:t>GENDER</a:t>
            </a:r>
          </a:p>
          <a:p>
            <a:pPr>
              <a:lnSpc>
                <a:spcPct val="140000"/>
              </a:lnSpc>
            </a:pPr>
            <a:endParaRPr sz="1100" i="1">
              <a:latin typeface="Franklin Gothic Medium"/>
              <a:ea typeface="Franklin Gothic Medium"/>
              <a:cs typeface="Franklin Gothic Medium"/>
              <a:sym typeface="Franklin Gothic Medium"/>
            </a:endParaRPr>
          </a:p>
          <a:p>
            <a:pPr>
              <a:lnSpc>
                <a:spcPct val="140000"/>
              </a:lnSpc>
            </a:pPr>
            <a:r>
              <a:rPr sz="1100" i="1">
                <a:latin typeface="Franklin Gothic Medium"/>
                <a:ea typeface="Franklin Gothic Medium"/>
                <a:cs typeface="Franklin Gothic Medium"/>
                <a:sym typeface="Franklin Gothic Medium"/>
              </a:rPr>
              <a:t>NATIONALITY</a:t>
            </a:r>
          </a:p>
          <a:p>
            <a:pPr>
              <a:lnSpc>
                <a:spcPct val="140000"/>
              </a:lnSpc>
            </a:pPr>
            <a:endParaRPr sz="1100" i="1">
              <a:latin typeface="Franklin Gothic Medium"/>
              <a:ea typeface="Franklin Gothic Medium"/>
              <a:cs typeface="Franklin Gothic Medium"/>
              <a:sym typeface="Franklin Gothic Medium"/>
            </a:endParaRPr>
          </a:p>
          <a:p>
            <a:pPr>
              <a:lnSpc>
                <a:spcPct val="140000"/>
              </a:lnSpc>
            </a:pPr>
            <a:r>
              <a:rPr sz="1100" i="1">
                <a:latin typeface="Franklin Gothic Medium"/>
                <a:ea typeface="Franklin Gothic Medium"/>
                <a:cs typeface="Franklin Gothic Medium"/>
                <a:sym typeface="Franklin Gothic Medium"/>
              </a:rPr>
              <a:t>PERSONALITY TRAITS</a:t>
            </a:r>
          </a:p>
        </p:txBody>
      </p:sp>
      <p:sp>
        <p:nvSpPr>
          <p:cNvPr id="671" name="Shape 671"/>
          <p:cNvSpPr>
            <a:spLocks noGrp="1"/>
          </p:cNvSpPr>
          <p:nvPr>
            <p:ph type="sldNum" sz="quarter" idx="2"/>
          </p:nvPr>
        </p:nvSpPr>
        <p:spPr>
          <a:xfrm>
            <a:off x="8659506" y="6240343"/>
            <a:ext cx="548700" cy="297151"/>
          </a:xfrm>
          <a:prstGeom prst="rect">
            <a:avLst/>
          </a:prstGeom>
          <a:extLst>
            <a:ext uri="{C572A759-6A51-4108-AA02-DFA0A04FC94B}">
              <ma14:wrappingTextBoxFlag xmlns:ma14="http://schemas.microsoft.com/office/mac/drawingml/2011/main" val="1"/>
            </a:ext>
          </a:extLst>
        </p:spPr>
        <p:txBody>
          <a:bodyPr>
            <a:normAutofit lnSpcReduction="10000"/>
          </a:bodyPr>
          <a:lstStyle>
            <a:lvl1pPr>
              <a:defRPr sz="800"/>
            </a:lvl1pPr>
          </a:lstStyle>
          <a:p>
            <a:pPr>
              <a:defRPr sz="1000"/>
            </a:pPr>
            <a:fld id="{86CB4B4D-7CA3-9044-876B-883B54F8677D}" type="slidenum">
              <a:rPr sz="800"/>
              <a:t>8</a:t>
            </a:fld>
            <a:endParaRPr sz="800"/>
          </a:p>
        </p:txBody>
      </p:sp>
      <p:sp>
        <p:nvSpPr>
          <p:cNvPr id="672" name="Shape 672"/>
          <p:cNvSpPr/>
          <p:nvPr/>
        </p:nvSpPr>
        <p:spPr>
          <a:xfrm>
            <a:off x="219714" y="1040611"/>
            <a:ext cx="5127777" cy="1"/>
          </a:xfrm>
          <a:prstGeom prst="line">
            <a:avLst/>
          </a:prstGeom>
          <a:ln w="12700">
            <a:solidFill>
              <a:srgbClr val="000000"/>
            </a:solidFill>
            <a:bevel/>
          </a:ln>
        </p:spPr>
        <p:txBody>
          <a:bodyPr lIns="45719" rIns="45719"/>
          <a:lstStyle/>
          <a:p>
            <a:pPr defTabSz="457200">
              <a:defRPr sz="1200">
                <a:latin typeface="+mn-lt"/>
                <a:ea typeface="+mn-ea"/>
                <a:cs typeface="+mn-cs"/>
                <a:sym typeface="Helvetica"/>
              </a:defRPr>
            </a:pPr>
            <a:endParaRPr/>
          </a:p>
        </p:txBody>
      </p:sp>
      <p:sp>
        <p:nvSpPr>
          <p:cNvPr id="673" name="Shape 673"/>
          <p:cNvSpPr/>
          <p:nvPr/>
        </p:nvSpPr>
        <p:spPr>
          <a:xfrm>
            <a:off x="237854" y="1370233"/>
            <a:ext cx="5086903" cy="178769"/>
          </a:xfrm>
          <a:custGeom>
            <a:avLst/>
            <a:gdLst/>
            <a:ahLst/>
            <a:cxnLst>
              <a:cxn ang="0">
                <a:pos x="wd2" y="hd2"/>
              </a:cxn>
              <a:cxn ang="5400000">
                <a:pos x="wd2" y="hd2"/>
              </a:cxn>
              <a:cxn ang="10800000">
                <a:pos x="wd2" y="hd2"/>
              </a:cxn>
              <a:cxn ang="16200000">
                <a:pos x="wd2" y="hd2"/>
              </a:cxn>
            </a:cxnLst>
            <a:rect l="0" t="0" r="r" b="b"/>
            <a:pathLst>
              <a:path w="21600" h="21600" extrusionOk="0">
                <a:moveTo>
                  <a:pt x="0" y="820"/>
                </a:moveTo>
                <a:lnTo>
                  <a:pt x="20131" y="903"/>
                </a:lnTo>
                <a:lnTo>
                  <a:pt x="20070" y="21600"/>
                </a:lnTo>
                <a:lnTo>
                  <a:pt x="20640" y="0"/>
                </a:lnTo>
                <a:lnTo>
                  <a:pt x="21600" y="272"/>
                </a:lnTo>
              </a:path>
            </a:pathLst>
          </a:custGeom>
          <a:ln w="12700" cap="sq">
            <a:solidFill>
              <a:srgbClr val="000000"/>
            </a:solidFill>
            <a:miter/>
          </a:ln>
        </p:spPr>
        <p:txBody>
          <a:bodyPr lIns="45719" rIns="45719" anchor="ctr"/>
          <a:lstStyle/>
          <a:p>
            <a:pPr algn="ctr">
              <a:defRPr>
                <a:solidFill>
                  <a:srgbClr val="FFFFFF"/>
                </a:solidFill>
              </a:defRPr>
            </a:pPr>
            <a:endParaRPr/>
          </a:p>
        </p:txBody>
      </p:sp>
      <p:sp>
        <p:nvSpPr>
          <p:cNvPr id="674" name="Shape 674"/>
          <p:cNvSpPr/>
          <p:nvPr/>
        </p:nvSpPr>
        <p:spPr>
          <a:xfrm>
            <a:off x="4150738" y="2605123"/>
            <a:ext cx="223016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FFFF"/>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1800">
                <a:solidFill>
                  <a:srgbClr val="FFFFFF"/>
                </a:solidFill>
                <a:latin typeface="Impact"/>
                <a:ea typeface="Impact"/>
                <a:cs typeface="Impact"/>
                <a:sym typeface="Impact"/>
              </a:rPr>
              <a:t>KEY CHARACTERISTICS</a:t>
            </a:r>
          </a:p>
        </p:txBody>
      </p:sp>
      <p:sp>
        <p:nvSpPr>
          <p:cNvPr id="675" name="Shape 675"/>
          <p:cNvSpPr/>
          <p:nvPr/>
        </p:nvSpPr>
        <p:spPr>
          <a:xfrm>
            <a:off x="230929" y="1547428"/>
            <a:ext cx="1127847" cy="225404"/>
          </a:xfrm>
          <a:custGeom>
            <a:avLst/>
            <a:gdLst/>
            <a:ahLst/>
            <a:cxnLst>
              <a:cxn ang="0">
                <a:pos x="wd2" y="hd2"/>
              </a:cxn>
              <a:cxn ang="5400000">
                <a:pos x="wd2" y="hd2"/>
              </a:cxn>
              <a:cxn ang="10800000">
                <a:pos x="wd2" y="hd2"/>
              </a:cxn>
              <a:cxn ang="16200000">
                <a:pos x="wd2" y="hd2"/>
              </a:cxn>
            </a:cxnLst>
            <a:rect l="0" t="0" r="r" b="b"/>
            <a:pathLst>
              <a:path w="21600" h="21600" extrusionOk="0">
                <a:moveTo>
                  <a:pt x="2623" y="1052"/>
                </a:moveTo>
                <a:cubicBezTo>
                  <a:pt x="2751" y="1051"/>
                  <a:pt x="2575" y="1"/>
                  <a:pt x="2702" y="0"/>
                </a:cubicBezTo>
                <a:lnTo>
                  <a:pt x="21600" y="2"/>
                </a:lnTo>
                <a:lnTo>
                  <a:pt x="19209" y="21600"/>
                </a:lnTo>
                <a:lnTo>
                  <a:pt x="0" y="21600"/>
                </a:lnTo>
                <a:lnTo>
                  <a:pt x="2623" y="1052"/>
                </a:lnTo>
                <a:close/>
              </a:path>
            </a:pathLst>
          </a:custGeom>
          <a:solidFill>
            <a:srgbClr val="3DCCCF"/>
          </a:solidFill>
          <a:ln w="12700">
            <a:miter lim="400000"/>
          </a:ln>
        </p:spPr>
        <p:txBody>
          <a:bodyPr lIns="45719" rIns="45719" anchor="ctr"/>
          <a:lstStyle/>
          <a:p>
            <a:pPr algn="ctr">
              <a:defRPr>
                <a:solidFill>
                  <a:srgbClr val="FFFFFF"/>
                </a:solidFill>
              </a:defRPr>
            </a:pPr>
            <a:endParaRPr/>
          </a:p>
        </p:txBody>
      </p:sp>
      <p:sp>
        <p:nvSpPr>
          <p:cNvPr id="676" name="Shape 676"/>
          <p:cNvSpPr/>
          <p:nvPr/>
        </p:nvSpPr>
        <p:spPr>
          <a:xfrm>
            <a:off x="268257" y="1524108"/>
            <a:ext cx="108338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solidFill>
                  <a:srgbClr val="FFFFFF"/>
                </a:solidFill>
                <a:latin typeface="Franklin Gothic Medium"/>
                <a:ea typeface="Franklin Gothic Medium"/>
                <a:cs typeface="Franklin Gothic Medium"/>
                <a:sym typeface="Franklin Gothic Medium"/>
              </a:defRPr>
            </a:lvl1pPr>
          </a:lstStyle>
          <a:p>
            <a:pPr>
              <a:defRPr sz="1400" i="0">
                <a:solidFill>
                  <a:srgbClr val="000000"/>
                </a:solidFill>
                <a:latin typeface="Arial"/>
                <a:ea typeface="Arial"/>
                <a:cs typeface="Arial"/>
                <a:sym typeface="Arial"/>
              </a:defRPr>
            </a:pPr>
            <a:r>
              <a:rPr sz="1100" i="1">
                <a:solidFill>
                  <a:srgbClr val="FFFFFF"/>
                </a:solidFill>
                <a:latin typeface="Franklin Gothic Medium"/>
                <a:ea typeface="Franklin Gothic Medium"/>
                <a:cs typeface="Franklin Gothic Medium"/>
                <a:sym typeface="Franklin Gothic Medium"/>
              </a:rPr>
              <a:t>INSTRUCTIONS</a:t>
            </a:r>
          </a:p>
        </p:txBody>
      </p:sp>
      <p:sp>
        <p:nvSpPr>
          <p:cNvPr id="680" name="Shape 680"/>
          <p:cNvSpPr/>
          <p:nvPr/>
        </p:nvSpPr>
        <p:spPr>
          <a:xfrm>
            <a:off x="4162500" y="5094520"/>
            <a:ext cx="2354036" cy="293853"/>
          </a:xfrm>
          <a:custGeom>
            <a:avLst/>
            <a:gdLst/>
            <a:ahLst/>
            <a:cxnLst>
              <a:cxn ang="0">
                <a:pos x="wd2" y="hd2"/>
              </a:cxn>
              <a:cxn ang="5400000">
                <a:pos x="wd2" y="hd2"/>
              </a:cxn>
              <a:cxn ang="10800000">
                <a:pos x="wd2" y="hd2"/>
              </a:cxn>
              <a:cxn ang="16200000">
                <a:pos x="wd2" y="hd2"/>
              </a:cxn>
            </a:cxnLst>
            <a:rect l="0" t="0" r="r" b="b"/>
            <a:pathLst>
              <a:path w="21600" h="21600" extrusionOk="0">
                <a:moveTo>
                  <a:pt x="1073" y="220"/>
                </a:moveTo>
                <a:cubicBezTo>
                  <a:pt x="1201" y="219"/>
                  <a:pt x="2575" y="1"/>
                  <a:pt x="2702" y="0"/>
                </a:cubicBezTo>
                <a:lnTo>
                  <a:pt x="21600" y="2"/>
                </a:lnTo>
                <a:lnTo>
                  <a:pt x="20510" y="21344"/>
                </a:lnTo>
                <a:lnTo>
                  <a:pt x="0" y="21600"/>
                </a:lnTo>
                <a:lnTo>
                  <a:pt x="1073" y="22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sp>
        <p:nvSpPr>
          <p:cNvPr id="681" name="Shape 681"/>
          <p:cNvSpPr/>
          <p:nvPr/>
        </p:nvSpPr>
        <p:spPr>
          <a:xfrm>
            <a:off x="4211887" y="5061584"/>
            <a:ext cx="223016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FFFF"/>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1800">
                <a:solidFill>
                  <a:srgbClr val="FFFFFF"/>
                </a:solidFill>
                <a:latin typeface="Impact"/>
                <a:ea typeface="Impact"/>
                <a:cs typeface="Impact"/>
                <a:sym typeface="Impact"/>
              </a:rPr>
              <a:t>RATIONALE</a:t>
            </a: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Shape 683"/>
          <p:cNvSpPr/>
          <p:nvPr/>
        </p:nvSpPr>
        <p:spPr>
          <a:xfrm>
            <a:off x="230929" y="1547428"/>
            <a:ext cx="1127847" cy="225404"/>
          </a:xfrm>
          <a:custGeom>
            <a:avLst/>
            <a:gdLst/>
            <a:ahLst/>
            <a:cxnLst>
              <a:cxn ang="0">
                <a:pos x="wd2" y="hd2"/>
              </a:cxn>
              <a:cxn ang="5400000">
                <a:pos x="wd2" y="hd2"/>
              </a:cxn>
              <a:cxn ang="10800000">
                <a:pos x="wd2" y="hd2"/>
              </a:cxn>
              <a:cxn ang="16200000">
                <a:pos x="wd2" y="hd2"/>
              </a:cxn>
            </a:cxnLst>
            <a:rect l="0" t="0" r="r" b="b"/>
            <a:pathLst>
              <a:path w="21600" h="21600" extrusionOk="0">
                <a:moveTo>
                  <a:pt x="2623" y="1052"/>
                </a:moveTo>
                <a:cubicBezTo>
                  <a:pt x="2751" y="1051"/>
                  <a:pt x="2575" y="1"/>
                  <a:pt x="2702" y="0"/>
                </a:cubicBezTo>
                <a:lnTo>
                  <a:pt x="21600" y="2"/>
                </a:lnTo>
                <a:lnTo>
                  <a:pt x="19209" y="21600"/>
                </a:lnTo>
                <a:lnTo>
                  <a:pt x="0" y="21600"/>
                </a:lnTo>
                <a:lnTo>
                  <a:pt x="2623" y="1052"/>
                </a:lnTo>
                <a:close/>
              </a:path>
            </a:pathLst>
          </a:custGeom>
          <a:solidFill>
            <a:srgbClr val="3DCCCF"/>
          </a:solidFill>
          <a:ln w="12700">
            <a:miter lim="400000"/>
          </a:ln>
        </p:spPr>
        <p:txBody>
          <a:bodyPr lIns="45719" rIns="45719" anchor="ctr"/>
          <a:lstStyle/>
          <a:p>
            <a:pPr algn="ctr">
              <a:defRPr>
                <a:solidFill>
                  <a:srgbClr val="FFFFFF"/>
                </a:solidFill>
              </a:defRPr>
            </a:pPr>
            <a:endParaRPr/>
          </a:p>
        </p:txBody>
      </p:sp>
      <p:sp>
        <p:nvSpPr>
          <p:cNvPr id="684" name="Shape 684"/>
          <p:cNvSpPr/>
          <p:nvPr/>
        </p:nvSpPr>
        <p:spPr>
          <a:xfrm>
            <a:off x="246722" y="1817372"/>
            <a:ext cx="8152212"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latin typeface="Franklin Gothic Book"/>
                <a:ea typeface="Franklin Gothic Book"/>
                <a:cs typeface="Franklin Gothic Book"/>
                <a:sym typeface="Franklin Gothic Book"/>
              </a:defRPr>
            </a:lvl1pPr>
          </a:lstStyle>
          <a:p>
            <a:pPr>
              <a:defRPr sz="1400" i="0">
                <a:latin typeface="Arial"/>
                <a:ea typeface="Arial"/>
                <a:cs typeface="Arial"/>
                <a:sym typeface="Arial"/>
              </a:defRPr>
            </a:pPr>
            <a:r>
              <a:rPr sz="1100" i="1">
                <a:latin typeface="Franklin Gothic Book"/>
                <a:ea typeface="Franklin Gothic Book"/>
                <a:cs typeface="Franklin Gothic Book"/>
                <a:sym typeface="Franklin Gothic Book"/>
              </a:rPr>
              <a:t>Now you will create your supervillain’s biography. Highlight the SUPERVILLAIN NAME and replace it with your character’s original name. Then, go to Insert &gt; Photo &gt; Picture from file to add the digital sketch of your superhero. Last, insert text to define your villain’s SUPERPOWERS AND WEAKNESSES and to write his/her ORIGIN STORY.</a:t>
            </a:r>
          </a:p>
        </p:txBody>
      </p:sp>
      <p:sp>
        <p:nvSpPr>
          <p:cNvPr id="685" name="Shape 685"/>
          <p:cNvSpPr/>
          <p:nvPr/>
        </p:nvSpPr>
        <p:spPr>
          <a:xfrm>
            <a:off x="150593" y="1003327"/>
            <a:ext cx="6230312"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solidFill>
                  <a:srgbClr val="FF6718"/>
                </a:solidFill>
                <a:latin typeface="Franklin Gothic Medium"/>
                <a:ea typeface="Franklin Gothic Medium"/>
                <a:cs typeface="Franklin Gothic Medium"/>
                <a:sym typeface="Franklin Gothic Medium"/>
              </a:defRPr>
            </a:lvl1pPr>
          </a:lstStyle>
          <a:p>
            <a:pPr>
              <a:defRPr sz="1400">
                <a:solidFill>
                  <a:srgbClr val="000000"/>
                </a:solidFill>
                <a:latin typeface="Arial"/>
                <a:ea typeface="Arial"/>
                <a:cs typeface="Arial"/>
                <a:sym typeface="Arial"/>
              </a:defRPr>
            </a:pPr>
            <a:r>
              <a:rPr sz="1800">
                <a:solidFill>
                  <a:srgbClr val="FF6718"/>
                </a:solidFill>
                <a:latin typeface="Franklin Gothic Medium"/>
                <a:ea typeface="Franklin Gothic Medium"/>
                <a:cs typeface="Franklin Gothic Medium"/>
                <a:sym typeface="Franklin Gothic Medium"/>
              </a:rPr>
              <a:t>YOUR SUPERVILLAIN’S BIOGRAPHY</a:t>
            </a:r>
          </a:p>
        </p:txBody>
      </p:sp>
      <p:sp>
        <p:nvSpPr>
          <p:cNvPr id="686" name="Shape 686"/>
          <p:cNvSpPr>
            <a:spLocks noGrp="1"/>
          </p:cNvSpPr>
          <p:nvPr>
            <p:ph type="sldNum" sz="quarter" idx="2"/>
          </p:nvPr>
        </p:nvSpPr>
        <p:spPr>
          <a:xfrm>
            <a:off x="8659506" y="6240343"/>
            <a:ext cx="548700" cy="297151"/>
          </a:xfrm>
          <a:prstGeom prst="rect">
            <a:avLst/>
          </a:prstGeom>
          <a:extLst>
            <a:ext uri="{C572A759-6A51-4108-AA02-DFA0A04FC94B}">
              <ma14:wrappingTextBoxFlag xmlns:ma14="http://schemas.microsoft.com/office/mac/drawingml/2011/main" val="1"/>
            </a:ext>
          </a:extLst>
        </p:spPr>
        <p:txBody>
          <a:bodyPr>
            <a:normAutofit lnSpcReduction="10000"/>
          </a:bodyPr>
          <a:lstStyle>
            <a:lvl1pPr>
              <a:defRPr sz="800"/>
            </a:lvl1pPr>
          </a:lstStyle>
          <a:p>
            <a:pPr>
              <a:defRPr sz="1000"/>
            </a:pPr>
            <a:fld id="{86CB4B4D-7CA3-9044-876B-883B54F8677D}" type="slidenum">
              <a:rPr sz="800"/>
              <a:t>9</a:t>
            </a:fld>
            <a:endParaRPr sz="800"/>
          </a:p>
        </p:txBody>
      </p:sp>
      <p:sp>
        <p:nvSpPr>
          <p:cNvPr id="687" name="Shape 687"/>
          <p:cNvSpPr/>
          <p:nvPr/>
        </p:nvSpPr>
        <p:spPr>
          <a:xfrm>
            <a:off x="219714" y="1040611"/>
            <a:ext cx="4425918" cy="1"/>
          </a:xfrm>
          <a:prstGeom prst="line">
            <a:avLst/>
          </a:prstGeom>
          <a:ln w="12700">
            <a:solidFill>
              <a:srgbClr val="000000"/>
            </a:solidFill>
            <a:bevel/>
          </a:ln>
        </p:spPr>
        <p:txBody>
          <a:bodyPr lIns="45719" rIns="45719"/>
          <a:lstStyle/>
          <a:p>
            <a:pPr defTabSz="457200">
              <a:defRPr sz="1200">
                <a:latin typeface="+mn-lt"/>
                <a:ea typeface="+mn-ea"/>
                <a:cs typeface="+mn-cs"/>
                <a:sym typeface="Helvetica"/>
              </a:defRPr>
            </a:pPr>
            <a:endParaRPr/>
          </a:p>
        </p:txBody>
      </p:sp>
      <p:sp>
        <p:nvSpPr>
          <p:cNvPr id="688" name="Shape 688"/>
          <p:cNvSpPr/>
          <p:nvPr/>
        </p:nvSpPr>
        <p:spPr>
          <a:xfrm>
            <a:off x="229499" y="1370233"/>
            <a:ext cx="4393400" cy="178769"/>
          </a:xfrm>
          <a:custGeom>
            <a:avLst/>
            <a:gdLst/>
            <a:ahLst/>
            <a:cxnLst>
              <a:cxn ang="0">
                <a:pos x="wd2" y="hd2"/>
              </a:cxn>
              <a:cxn ang="5400000">
                <a:pos x="wd2" y="hd2"/>
              </a:cxn>
              <a:cxn ang="10800000">
                <a:pos x="wd2" y="hd2"/>
              </a:cxn>
              <a:cxn ang="16200000">
                <a:pos x="wd2" y="hd2"/>
              </a:cxn>
            </a:cxnLst>
            <a:rect l="0" t="0" r="r" b="b"/>
            <a:pathLst>
              <a:path w="21600" h="21600" extrusionOk="0">
                <a:moveTo>
                  <a:pt x="0" y="1830"/>
                </a:moveTo>
                <a:lnTo>
                  <a:pt x="19900" y="903"/>
                </a:lnTo>
                <a:lnTo>
                  <a:pt x="19829" y="21600"/>
                </a:lnTo>
                <a:lnTo>
                  <a:pt x="20489" y="0"/>
                </a:lnTo>
                <a:lnTo>
                  <a:pt x="21600" y="272"/>
                </a:lnTo>
              </a:path>
            </a:pathLst>
          </a:custGeom>
          <a:ln w="12700" cap="sq">
            <a:solidFill>
              <a:srgbClr val="000000"/>
            </a:solidFill>
            <a:miter/>
          </a:ln>
        </p:spPr>
        <p:txBody>
          <a:bodyPr lIns="45719" rIns="45719" anchor="ctr"/>
          <a:lstStyle/>
          <a:p>
            <a:pPr algn="ctr">
              <a:defRPr>
                <a:solidFill>
                  <a:srgbClr val="FFFFFF"/>
                </a:solidFill>
              </a:defRPr>
            </a:pPr>
            <a:endParaRPr/>
          </a:p>
        </p:txBody>
      </p:sp>
      <p:sp>
        <p:nvSpPr>
          <p:cNvPr id="689" name="Shape 689"/>
          <p:cNvSpPr/>
          <p:nvPr/>
        </p:nvSpPr>
        <p:spPr>
          <a:xfrm>
            <a:off x="268257" y="1524108"/>
            <a:ext cx="1083384"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i="1">
                <a:solidFill>
                  <a:srgbClr val="FFFFFF"/>
                </a:solidFill>
                <a:latin typeface="Franklin Gothic Medium"/>
                <a:ea typeface="Franklin Gothic Medium"/>
                <a:cs typeface="Franklin Gothic Medium"/>
                <a:sym typeface="Franklin Gothic Medium"/>
              </a:defRPr>
            </a:lvl1pPr>
          </a:lstStyle>
          <a:p>
            <a:pPr>
              <a:defRPr sz="1400" i="0">
                <a:solidFill>
                  <a:srgbClr val="000000"/>
                </a:solidFill>
                <a:latin typeface="Arial"/>
                <a:ea typeface="Arial"/>
                <a:cs typeface="Arial"/>
                <a:sym typeface="Arial"/>
              </a:defRPr>
            </a:pPr>
            <a:r>
              <a:rPr sz="1100" i="1">
                <a:solidFill>
                  <a:srgbClr val="FFFFFF"/>
                </a:solidFill>
                <a:latin typeface="Franklin Gothic Medium"/>
                <a:ea typeface="Franklin Gothic Medium"/>
                <a:cs typeface="Franklin Gothic Medium"/>
                <a:sym typeface="Franklin Gothic Medium"/>
              </a:rPr>
              <a:t>INSTRUCTIONS</a:t>
            </a:r>
          </a:p>
        </p:txBody>
      </p:sp>
      <p:sp>
        <p:nvSpPr>
          <p:cNvPr id="691" name="Shape 691"/>
          <p:cNvSpPr/>
          <p:nvPr/>
        </p:nvSpPr>
        <p:spPr>
          <a:xfrm>
            <a:off x="210920" y="532949"/>
            <a:ext cx="1705773" cy="47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500">
                <a:solidFill>
                  <a:srgbClr val="FFFFFF"/>
                </a:solidFill>
                <a:latin typeface="Impact"/>
                <a:ea typeface="Impact"/>
                <a:cs typeface="Impact"/>
                <a:sym typeface="Impact"/>
              </a:defRPr>
            </a:lvl1pPr>
          </a:lstStyle>
          <a:p>
            <a:pPr>
              <a:defRPr sz="1400">
                <a:solidFill>
                  <a:srgbClr val="000000"/>
                </a:solidFill>
                <a:latin typeface="Arial"/>
                <a:ea typeface="Arial"/>
                <a:cs typeface="Arial"/>
                <a:sym typeface="Arial"/>
              </a:defRPr>
            </a:pPr>
            <a:r>
              <a:rPr sz="2500" dirty="0" smtClean="0">
                <a:solidFill>
                  <a:srgbClr val="FFFFFF"/>
                </a:solidFill>
                <a:latin typeface="Impact"/>
                <a:ea typeface="Impact"/>
                <a:cs typeface="Impact"/>
                <a:sym typeface="Impact"/>
              </a:rPr>
              <a:t>WEEK3</a:t>
            </a:r>
            <a:endParaRPr sz="2500" dirty="0">
              <a:solidFill>
                <a:srgbClr val="FFFFFF"/>
              </a:solidFill>
              <a:latin typeface="Impact"/>
              <a:ea typeface="Impact"/>
              <a:cs typeface="Impact"/>
              <a:sym typeface="Impact"/>
            </a:endParaRPr>
          </a:p>
        </p:txBody>
      </p:sp>
      <p:sp>
        <p:nvSpPr>
          <p:cNvPr id="693" name="Shape 693"/>
          <p:cNvSpPr/>
          <p:nvPr/>
        </p:nvSpPr>
        <p:spPr>
          <a:xfrm>
            <a:off x="3979681" y="3089074"/>
            <a:ext cx="2717697" cy="250634"/>
          </a:xfrm>
          <a:custGeom>
            <a:avLst/>
            <a:gdLst/>
            <a:ahLst/>
            <a:cxnLst>
              <a:cxn ang="0">
                <a:pos x="wd2" y="hd2"/>
              </a:cxn>
              <a:cxn ang="5400000">
                <a:pos x="wd2" y="hd2"/>
              </a:cxn>
              <a:cxn ang="10800000">
                <a:pos x="wd2" y="hd2"/>
              </a:cxn>
              <a:cxn ang="16200000">
                <a:pos x="wd2" y="hd2"/>
              </a:cxn>
            </a:cxnLst>
            <a:rect l="0" t="0" r="r" b="b"/>
            <a:pathLst>
              <a:path w="21600" h="21599" extrusionOk="0">
                <a:moveTo>
                  <a:pt x="1612" y="0"/>
                </a:moveTo>
                <a:cubicBezTo>
                  <a:pt x="1740" y="-1"/>
                  <a:pt x="2575" y="403"/>
                  <a:pt x="2702" y="402"/>
                </a:cubicBezTo>
                <a:lnTo>
                  <a:pt x="21600" y="404"/>
                </a:lnTo>
                <a:lnTo>
                  <a:pt x="19961" y="21599"/>
                </a:lnTo>
                <a:lnTo>
                  <a:pt x="0" y="21232"/>
                </a:lnTo>
                <a:lnTo>
                  <a:pt x="1612" y="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grpSp>
        <p:nvGrpSpPr>
          <p:cNvPr id="696" name="Group 696"/>
          <p:cNvGrpSpPr/>
          <p:nvPr/>
        </p:nvGrpSpPr>
        <p:grpSpPr>
          <a:xfrm>
            <a:off x="272645" y="3047999"/>
            <a:ext cx="3410356" cy="3329822"/>
            <a:chOff x="0" y="0"/>
            <a:chExt cx="3410355" cy="3329820"/>
          </a:xfrm>
        </p:grpSpPr>
        <p:pic>
          <p:nvPicPr>
            <p:cNvPr id="694" name="image4.png"/>
            <p:cNvPicPr>
              <a:picLocks noChangeAspect="1"/>
            </p:cNvPicPr>
            <p:nvPr/>
          </p:nvPicPr>
          <p:blipFill>
            <a:blip r:embed="rId2">
              <a:extLst/>
            </a:blip>
            <a:stretch>
              <a:fillRect/>
            </a:stretch>
          </p:blipFill>
          <p:spPr>
            <a:xfrm>
              <a:off x="1175590" y="1124647"/>
              <a:ext cx="1062315" cy="1032442"/>
            </a:xfrm>
            <a:prstGeom prst="rect">
              <a:avLst/>
            </a:prstGeom>
            <a:ln w="12700" cap="flat">
              <a:noFill/>
              <a:miter lim="400000"/>
            </a:ln>
            <a:effectLst/>
          </p:spPr>
        </p:pic>
        <p:sp>
          <p:nvSpPr>
            <p:cNvPr id="695" name="Shape 695"/>
            <p:cNvSpPr/>
            <p:nvPr/>
          </p:nvSpPr>
          <p:spPr>
            <a:xfrm>
              <a:off x="-1" y="-1"/>
              <a:ext cx="3410357" cy="3329822"/>
            </a:xfrm>
            <a:prstGeom prst="rect">
              <a:avLst/>
            </a:prstGeom>
            <a:noFill/>
            <a:ln w="9525" cap="flat">
              <a:solidFill>
                <a:srgbClr val="000000"/>
              </a:solidFill>
              <a:custDash>
                <a:ds d="700000" sp="400000"/>
              </a:custDash>
              <a:bevel/>
            </a:ln>
            <a:effectLst/>
          </p:spPr>
          <p:txBody>
            <a:bodyPr wrap="square" lIns="45719" tIns="45719" rIns="45719" bIns="45719" numCol="1" anchor="ctr">
              <a:noAutofit/>
            </a:bodyPr>
            <a:lstStyle/>
            <a:p>
              <a:pPr algn="ctr">
                <a:defRPr>
                  <a:solidFill>
                    <a:srgbClr val="FFFFFF"/>
                  </a:solidFill>
                </a:defRPr>
              </a:pPr>
              <a:endParaRPr/>
            </a:p>
          </p:txBody>
        </p:sp>
      </p:grpSp>
      <p:sp>
        <p:nvSpPr>
          <p:cNvPr id="697" name="Shape 697"/>
          <p:cNvSpPr/>
          <p:nvPr/>
        </p:nvSpPr>
        <p:spPr>
          <a:xfrm>
            <a:off x="3979681" y="4125550"/>
            <a:ext cx="1963504" cy="250634"/>
          </a:xfrm>
          <a:custGeom>
            <a:avLst/>
            <a:gdLst/>
            <a:ahLst/>
            <a:cxnLst>
              <a:cxn ang="0">
                <a:pos x="wd2" y="hd2"/>
              </a:cxn>
              <a:cxn ang="5400000">
                <a:pos x="wd2" y="hd2"/>
              </a:cxn>
              <a:cxn ang="10800000">
                <a:pos x="wd2" y="hd2"/>
              </a:cxn>
              <a:cxn ang="16200000">
                <a:pos x="wd2" y="hd2"/>
              </a:cxn>
            </a:cxnLst>
            <a:rect l="0" t="0" r="r" b="b"/>
            <a:pathLst>
              <a:path w="21600" h="21599" extrusionOk="0">
                <a:moveTo>
                  <a:pt x="1612" y="0"/>
                </a:moveTo>
                <a:cubicBezTo>
                  <a:pt x="1740" y="-1"/>
                  <a:pt x="2575" y="403"/>
                  <a:pt x="2702" y="402"/>
                </a:cubicBezTo>
                <a:lnTo>
                  <a:pt x="21600" y="404"/>
                </a:lnTo>
                <a:lnTo>
                  <a:pt x="19961" y="21599"/>
                </a:lnTo>
                <a:lnTo>
                  <a:pt x="0" y="21232"/>
                </a:lnTo>
                <a:lnTo>
                  <a:pt x="1612" y="0"/>
                </a:lnTo>
                <a:close/>
              </a:path>
            </a:pathLst>
          </a:custGeom>
          <a:solidFill>
            <a:srgbClr val="000000"/>
          </a:solidFill>
          <a:ln w="12700">
            <a:miter lim="400000"/>
          </a:ln>
        </p:spPr>
        <p:txBody>
          <a:bodyPr lIns="45719" rIns="45719" anchor="ctr"/>
          <a:lstStyle/>
          <a:p>
            <a:pPr algn="ctr">
              <a:defRPr>
                <a:solidFill>
                  <a:srgbClr val="FFFFFF"/>
                </a:solidFill>
              </a:defRPr>
            </a:pPr>
            <a:endParaRPr/>
          </a:p>
        </p:txBody>
      </p:sp>
      <p:sp>
        <p:nvSpPr>
          <p:cNvPr id="698" name="Shape 698"/>
          <p:cNvSpPr/>
          <p:nvPr/>
        </p:nvSpPr>
        <p:spPr>
          <a:xfrm>
            <a:off x="4081040" y="4094222"/>
            <a:ext cx="1862145"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Impact"/>
                <a:ea typeface="Impact"/>
                <a:cs typeface="Impact"/>
                <a:sym typeface="Impact"/>
              </a:defRPr>
            </a:lvl1pPr>
          </a:lstStyle>
          <a:p>
            <a:pPr>
              <a:defRPr>
                <a:solidFill>
                  <a:srgbClr val="000000"/>
                </a:solidFill>
                <a:latin typeface="Arial"/>
                <a:ea typeface="Arial"/>
                <a:cs typeface="Arial"/>
                <a:sym typeface="Arial"/>
              </a:defRPr>
            </a:pPr>
            <a:r>
              <a:rPr>
                <a:solidFill>
                  <a:srgbClr val="FFFFFF"/>
                </a:solidFill>
                <a:latin typeface="Impact"/>
                <a:ea typeface="Impact"/>
                <a:cs typeface="Impact"/>
                <a:sym typeface="Impact"/>
              </a:rPr>
              <a:t>ORIGIN STORY</a:t>
            </a:r>
          </a:p>
        </p:txBody>
      </p:sp>
      <p:sp>
        <p:nvSpPr>
          <p:cNvPr id="699" name="Shape 699"/>
          <p:cNvSpPr/>
          <p:nvPr/>
        </p:nvSpPr>
        <p:spPr>
          <a:xfrm>
            <a:off x="247243" y="2565019"/>
            <a:ext cx="2910824"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atin typeface="Impact"/>
                <a:ea typeface="Impact"/>
                <a:cs typeface="Impact"/>
                <a:sym typeface="Impact"/>
              </a:defRPr>
            </a:lvl1pPr>
          </a:lstStyle>
          <a:p>
            <a:pPr>
              <a:defRPr sz="1400">
                <a:latin typeface="Arial"/>
                <a:ea typeface="Arial"/>
                <a:cs typeface="Arial"/>
                <a:sym typeface="Arial"/>
              </a:defRPr>
            </a:pPr>
            <a:r>
              <a:rPr sz="2400">
                <a:latin typeface="Impact"/>
                <a:ea typeface="Impact"/>
                <a:cs typeface="Impact"/>
                <a:sym typeface="Impact"/>
              </a:rPr>
              <a:t>SUPERVILLAIN NAME</a:t>
            </a:r>
          </a:p>
        </p:txBody>
      </p:sp>
      <p:sp>
        <p:nvSpPr>
          <p:cNvPr id="700" name="Shape 700"/>
          <p:cNvSpPr/>
          <p:nvPr/>
        </p:nvSpPr>
        <p:spPr>
          <a:xfrm>
            <a:off x="4081038" y="3057745"/>
            <a:ext cx="2836472"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Impact"/>
                <a:ea typeface="Impact"/>
                <a:cs typeface="Impact"/>
                <a:sym typeface="Impact"/>
              </a:defRPr>
            </a:lvl1pPr>
          </a:lstStyle>
          <a:p>
            <a:pPr>
              <a:defRPr>
                <a:solidFill>
                  <a:srgbClr val="000000"/>
                </a:solidFill>
                <a:latin typeface="Arial"/>
                <a:ea typeface="Arial"/>
                <a:cs typeface="Arial"/>
                <a:sym typeface="Arial"/>
              </a:defRPr>
            </a:pPr>
            <a:r>
              <a:rPr>
                <a:solidFill>
                  <a:srgbClr val="FFFFFF"/>
                </a:solidFill>
                <a:latin typeface="Impact"/>
                <a:ea typeface="Impact"/>
                <a:cs typeface="Impact"/>
                <a:sym typeface="Impact"/>
              </a:rPr>
              <a:t>SUPERPOWERS AND WEAKNESSES</a:t>
            </a:r>
          </a:p>
        </p:txBody>
      </p:sp>
    </p:spTree>
  </p:cSld>
  <p:clrMapOvr>
    <a:masterClrMapping/>
  </p:clrMapOvr>
  <p:transition xmlns:p14="http://schemas.microsoft.com/office/powerpoint/2010/main" spd="slow"/>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3A81BA"/>
      </a:accent1>
      <a:accent2>
        <a:srgbClr val="D89F39"/>
      </a:accent2>
      <a:accent3>
        <a:srgbClr val="8BAB42"/>
      </a:accent3>
      <a:accent4>
        <a:srgbClr val="57A7B5"/>
      </a:accent4>
      <a:accent5>
        <a:srgbClr val="8B81D2"/>
      </a:accent5>
      <a:accent6>
        <a:srgbClr val="963334"/>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3A81BA"/>
      </a:accent1>
      <a:accent2>
        <a:srgbClr val="D89F39"/>
      </a:accent2>
      <a:accent3>
        <a:srgbClr val="8BAB42"/>
      </a:accent3>
      <a:accent4>
        <a:srgbClr val="57A7B5"/>
      </a:accent4>
      <a:accent5>
        <a:srgbClr val="8B81D2"/>
      </a:accent5>
      <a:accent6>
        <a:srgbClr val="963334"/>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1018</Words>
  <Application>Microsoft Macintosh PowerPoint</Application>
  <PresentationFormat>On-screen Show (4:3)</PresentationFormat>
  <Paragraphs>105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Sheridan Hay</cp:lastModifiedBy>
  <cp:revision>1</cp:revision>
  <dcterms:modified xsi:type="dcterms:W3CDTF">2016-02-18T00:45:42Z</dcterms:modified>
</cp:coreProperties>
</file>